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7" r:id="rId1"/>
    <p:sldMasterId id="2147483675" r:id="rId2"/>
  </p:sldMasterIdLst>
  <p:notesMasterIdLst>
    <p:notesMasterId r:id="rId35"/>
  </p:notesMasterIdLst>
  <p:handoutMasterIdLst>
    <p:handoutMasterId r:id="rId36"/>
  </p:handoutMasterIdLst>
  <p:sldIdLst>
    <p:sldId id="316" r:id="rId3"/>
    <p:sldId id="400" r:id="rId4"/>
    <p:sldId id="402" r:id="rId5"/>
    <p:sldId id="332" r:id="rId6"/>
    <p:sldId id="377" r:id="rId7"/>
    <p:sldId id="373" r:id="rId8"/>
    <p:sldId id="403" r:id="rId9"/>
    <p:sldId id="378" r:id="rId10"/>
    <p:sldId id="386" r:id="rId11"/>
    <p:sldId id="387" r:id="rId12"/>
    <p:sldId id="379" r:id="rId13"/>
    <p:sldId id="393" r:id="rId14"/>
    <p:sldId id="382" r:id="rId15"/>
    <p:sldId id="383" r:id="rId16"/>
    <p:sldId id="384" r:id="rId17"/>
    <p:sldId id="385" r:id="rId18"/>
    <p:sldId id="394" r:id="rId19"/>
    <p:sldId id="404" r:id="rId20"/>
    <p:sldId id="405" r:id="rId21"/>
    <p:sldId id="408" r:id="rId22"/>
    <p:sldId id="395" r:id="rId23"/>
    <p:sldId id="396" r:id="rId24"/>
    <p:sldId id="398" r:id="rId25"/>
    <p:sldId id="406" r:id="rId26"/>
    <p:sldId id="381" r:id="rId27"/>
    <p:sldId id="388" r:id="rId28"/>
    <p:sldId id="397" r:id="rId29"/>
    <p:sldId id="380" r:id="rId30"/>
    <p:sldId id="401" r:id="rId31"/>
    <p:sldId id="407" r:id="rId32"/>
    <p:sldId id="389" r:id="rId33"/>
    <p:sldId id="390" r:id="rId34"/>
  </p:sldIdLst>
  <p:sldSz cx="9144000" cy="6858000" type="screen4x3"/>
  <p:notesSz cx="6858000" cy="28670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E8FB2-592F-4237-AC7D-18E7132BE577}">
          <p14:sldIdLst>
            <p14:sldId id="316"/>
            <p14:sldId id="400"/>
            <p14:sldId id="402"/>
            <p14:sldId id="332"/>
            <p14:sldId id="377"/>
            <p14:sldId id="373"/>
            <p14:sldId id="403"/>
            <p14:sldId id="378"/>
            <p14:sldId id="386"/>
            <p14:sldId id="387"/>
            <p14:sldId id="379"/>
            <p14:sldId id="393"/>
            <p14:sldId id="382"/>
            <p14:sldId id="383"/>
            <p14:sldId id="384"/>
            <p14:sldId id="385"/>
            <p14:sldId id="394"/>
            <p14:sldId id="404"/>
            <p14:sldId id="405"/>
            <p14:sldId id="408"/>
            <p14:sldId id="395"/>
            <p14:sldId id="396"/>
            <p14:sldId id="398"/>
            <p14:sldId id="406"/>
            <p14:sldId id="381"/>
            <p14:sldId id="388"/>
            <p14:sldId id="397"/>
            <p14:sldId id="380"/>
            <p14:sldId id="401"/>
            <p14:sldId id="407"/>
            <p14:sldId id="389"/>
            <p14:sldId id="390"/>
          </p14:sldIdLst>
        </p14:section>
      </p14:sectionLst>
    </p:ext>
    <p:ext uri="{EFAFB233-063F-42B5-8137-9DF3F51BA10A}">
      <p15:sldGuideLst xmlns:p15="http://schemas.microsoft.com/office/powerpoint/2012/main">
        <p15:guide id="1" orient="horz" pos="425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rbos@gmail.com" initials="l" lastIdx="1" clrIdx="0">
    <p:extLst>
      <p:ext uri="{19B8F6BF-5375-455C-9EA6-DF929625EA0E}">
        <p15:presenceInfo xmlns:p15="http://schemas.microsoft.com/office/powerpoint/2012/main" userId="3798a2c6049890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146F"/>
    <a:srgbClr val="15FD03"/>
    <a:srgbClr val="E6E6E6"/>
    <a:srgbClr val="0000FF"/>
    <a:srgbClr val="5D95D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983DFA-DE3C-6141-A478-21517486B3C7}" v="41" dt="2025-02-18T03:16:45.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35"/>
    <p:restoredTop sz="94625"/>
  </p:normalViewPr>
  <p:slideViewPr>
    <p:cSldViewPr snapToGrid="0">
      <p:cViewPr varScale="1">
        <p:scale>
          <a:sx n="132" d="100"/>
          <a:sy n="132" d="100"/>
        </p:scale>
        <p:origin x="1976" y="176"/>
      </p:cViewPr>
      <p:guideLst>
        <p:guide orient="horz" pos="425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nger Lee Jacobson" userId="S::glj8018@ads.northwestern.edu::3a49910d-c358-4586-b31b-05d58406f615" providerId="AD" clId="Web-{6D339C34-E8F3-8425-AFF1-CD1B9AD5388B}"/>
    <pc:docChg chg="addSld delSld modSld modSection">
      <pc:chgData name="Ginger Lee Jacobson" userId="S::glj8018@ads.northwestern.edu::3a49910d-c358-4586-b31b-05d58406f615" providerId="AD" clId="Web-{6D339C34-E8F3-8425-AFF1-CD1B9AD5388B}" dt="2024-03-01T17:06:51.535" v="99" actId="20577"/>
      <pc:docMkLst>
        <pc:docMk/>
      </pc:docMkLst>
      <pc:sldChg chg="addSp modSp add replId modTransition">
        <pc:chgData name="Ginger Lee Jacobson" userId="S::glj8018@ads.northwestern.edu::3a49910d-c358-4586-b31b-05d58406f615" providerId="AD" clId="Web-{6D339C34-E8F3-8425-AFF1-CD1B9AD5388B}" dt="2024-03-01T17:02:13.743" v="90" actId="1076"/>
        <pc:sldMkLst>
          <pc:docMk/>
          <pc:sldMk cId="2113421766" sldId="378"/>
        </pc:sldMkLst>
      </pc:sldChg>
      <pc:sldChg chg="new del">
        <pc:chgData name="Ginger Lee Jacobson" userId="S::glj8018@ads.northwestern.edu::3a49910d-c358-4586-b31b-05d58406f615" providerId="AD" clId="Web-{6D339C34-E8F3-8425-AFF1-CD1B9AD5388B}" dt="2024-03-01T17:00:51.756" v="81"/>
        <pc:sldMkLst>
          <pc:docMk/>
          <pc:sldMk cId="3746815079" sldId="379"/>
        </pc:sldMkLst>
      </pc:sldChg>
    </pc:docChg>
  </pc:docChgLst>
  <pc:docChgLst>
    <pc:chgData name="John Patrick Johnson" userId="S::jpj8711@ads.northwestern.edu::fe18dc51-e5c5-41f0-a67f-64543119935e" providerId="AD" clId="Web-{F996E711-15A0-500F-837C-B19A90E628FC}"/>
    <pc:docChg chg="modSld">
      <pc:chgData name="John Patrick Johnson" userId="S::jpj8711@ads.northwestern.edu::fe18dc51-e5c5-41f0-a67f-64543119935e" providerId="AD" clId="Web-{F996E711-15A0-500F-837C-B19A90E628FC}" dt="2024-02-23T16:27:50.573" v="18" actId="20577"/>
      <pc:docMkLst>
        <pc:docMk/>
      </pc:docMkLst>
      <pc:sldChg chg="modSp">
        <pc:chgData name="John Patrick Johnson" userId="S::jpj8711@ads.northwestern.edu::fe18dc51-e5c5-41f0-a67f-64543119935e" providerId="AD" clId="Web-{F996E711-15A0-500F-837C-B19A90E628FC}" dt="2024-02-23T16:27:50.573" v="18" actId="20577"/>
        <pc:sldMkLst>
          <pc:docMk/>
          <pc:sldMk cId="2963980102" sldId="377"/>
        </pc:sldMkLst>
      </pc:sldChg>
    </pc:docChg>
  </pc:docChgLst>
  <pc:docChgLst>
    <pc:chgData clId="Web-{4B5FD44A-B461-4C66-AA12-E660A43E0379}"/>
    <pc:docChg chg="modSld">
      <pc:chgData name="" userId="" providerId="" clId="Web-{4B5FD44A-B461-4C66-AA12-E660A43E0379}" dt="2020-02-20T21:04:46.943" v="4"/>
      <pc:docMkLst>
        <pc:docMk/>
      </pc:docMkLst>
      <pc:sldChg chg="modNotes">
        <pc:chgData name="" userId="" providerId="" clId="Web-{4B5FD44A-B461-4C66-AA12-E660A43E0379}" dt="2020-02-20T21:04:46.943" v="4"/>
        <pc:sldMkLst>
          <pc:docMk/>
          <pc:sldMk cId="2939863253" sldId="359"/>
        </pc:sldMkLst>
      </pc:sldChg>
    </pc:docChg>
  </pc:docChgLst>
  <pc:docChgLst>
    <pc:chgData name="Ambreen Chaudhri" userId="S::awc6034@ads.northwestern.edu::6c5726e2-58b2-4d8d-998a-1e8aa4bf313b" providerId="AD" clId="Web-{62E5A9A5-4550-AEB2-F4F9-2F3D04DA32F7}"/>
    <pc:docChg chg="modSld">
      <pc:chgData name="Ambreen Chaudhri" userId="S::awc6034@ads.northwestern.edu::6c5726e2-58b2-4d8d-998a-1e8aa4bf313b" providerId="AD" clId="Web-{62E5A9A5-4550-AEB2-F4F9-2F3D04DA32F7}" dt="2023-03-03T20:45:06.916" v="1388"/>
      <pc:docMkLst>
        <pc:docMk/>
      </pc:docMkLst>
      <pc:sldChg chg="modNotes">
        <pc:chgData name="Ambreen Chaudhri" userId="S::awc6034@ads.northwestern.edu::6c5726e2-58b2-4d8d-998a-1e8aa4bf313b" providerId="AD" clId="Web-{62E5A9A5-4550-AEB2-F4F9-2F3D04DA32F7}" dt="2023-03-03T20:45:06.916" v="1388"/>
        <pc:sldMkLst>
          <pc:docMk/>
          <pc:sldMk cId="414664778" sldId="375"/>
        </pc:sldMkLst>
      </pc:sldChg>
      <pc:sldChg chg="modSp modNotes">
        <pc:chgData name="Ambreen Chaudhri" userId="S::awc6034@ads.northwestern.edu::6c5726e2-58b2-4d8d-998a-1e8aa4bf313b" providerId="AD" clId="Web-{62E5A9A5-4550-AEB2-F4F9-2F3D04DA32F7}" dt="2023-03-03T19:53:28.886" v="24"/>
        <pc:sldMkLst>
          <pc:docMk/>
          <pc:sldMk cId="2963980102" sldId="377"/>
        </pc:sldMkLst>
      </pc:sldChg>
    </pc:docChg>
  </pc:docChgLst>
  <pc:docChgLst>
    <pc:chgData name="William Karl Thompson" userId="f4d321be-7ba8-465d-bd39-c91073d7cf0e" providerId="ADAL" clId="{BC983DFA-DE3C-6141-A478-21517486B3C7}"/>
    <pc:docChg chg="undo custSel addSld delSld modSld sldOrd modSection">
      <pc:chgData name="William Karl Thompson" userId="f4d321be-7ba8-465d-bd39-c91073d7cf0e" providerId="ADAL" clId="{BC983DFA-DE3C-6141-A478-21517486B3C7}" dt="2025-02-18T18:59:30.773" v="3829" actId="20577"/>
      <pc:docMkLst>
        <pc:docMk/>
      </pc:docMkLst>
      <pc:sldChg chg="modSp mod">
        <pc:chgData name="William Karl Thompson" userId="f4d321be-7ba8-465d-bd39-c91073d7cf0e" providerId="ADAL" clId="{BC983DFA-DE3C-6141-A478-21517486B3C7}" dt="2025-02-18T18:59:30.773" v="3829" actId="20577"/>
        <pc:sldMkLst>
          <pc:docMk/>
          <pc:sldMk cId="1300269434" sldId="316"/>
        </pc:sldMkLst>
        <pc:spChg chg="mod">
          <ac:chgData name="William Karl Thompson" userId="f4d321be-7ba8-465d-bd39-c91073d7cf0e" providerId="ADAL" clId="{BC983DFA-DE3C-6141-A478-21517486B3C7}" dt="2025-02-18T18:59:30.773" v="3829" actId="20577"/>
          <ac:spMkLst>
            <pc:docMk/>
            <pc:sldMk cId="1300269434" sldId="316"/>
            <ac:spMk id="3" creationId="{00000000-0000-0000-0000-000000000000}"/>
          </ac:spMkLst>
        </pc:spChg>
      </pc:sldChg>
      <pc:sldChg chg="del ord">
        <pc:chgData name="William Karl Thompson" userId="f4d321be-7ba8-465d-bd39-c91073d7cf0e" providerId="ADAL" clId="{BC983DFA-DE3C-6141-A478-21517486B3C7}" dt="2025-02-17T19:35:19.276" v="3100" actId="2696"/>
        <pc:sldMkLst>
          <pc:docMk/>
          <pc:sldMk cId="2643504721" sldId="350"/>
        </pc:sldMkLst>
      </pc:sldChg>
      <pc:sldChg chg="del">
        <pc:chgData name="William Karl Thompson" userId="f4d321be-7ba8-465d-bd39-c91073d7cf0e" providerId="ADAL" clId="{BC983DFA-DE3C-6141-A478-21517486B3C7}" dt="2025-02-17T19:35:19.276" v="3100" actId="2696"/>
        <pc:sldMkLst>
          <pc:docMk/>
          <pc:sldMk cId="414664778" sldId="375"/>
        </pc:sldMkLst>
      </pc:sldChg>
      <pc:sldChg chg="modSp mod ord">
        <pc:chgData name="William Karl Thompson" userId="f4d321be-7ba8-465d-bd39-c91073d7cf0e" providerId="ADAL" clId="{BC983DFA-DE3C-6141-A478-21517486B3C7}" dt="2025-02-18T02:22:26.691" v="3529" actId="20577"/>
        <pc:sldMkLst>
          <pc:docMk/>
          <pc:sldMk cId="1232529714" sldId="378"/>
        </pc:sldMkLst>
        <pc:spChg chg="mod">
          <ac:chgData name="William Karl Thompson" userId="f4d321be-7ba8-465d-bd39-c91073d7cf0e" providerId="ADAL" clId="{BC983DFA-DE3C-6141-A478-21517486B3C7}" dt="2025-02-18T02:22:26.691" v="3529" actId="20577"/>
          <ac:spMkLst>
            <pc:docMk/>
            <pc:sldMk cId="1232529714" sldId="378"/>
            <ac:spMk id="3" creationId="{50BCE406-2DCF-2C2E-BDC1-7DA0AA5E08DA}"/>
          </ac:spMkLst>
        </pc:spChg>
      </pc:sldChg>
      <pc:sldChg chg="modSp mod ord">
        <pc:chgData name="William Karl Thompson" userId="f4d321be-7ba8-465d-bd39-c91073d7cf0e" providerId="ADAL" clId="{BC983DFA-DE3C-6141-A478-21517486B3C7}" dt="2025-02-18T02:26:07.404" v="3668" actId="20577"/>
        <pc:sldMkLst>
          <pc:docMk/>
          <pc:sldMk cId="3603381997" sldId="379"/>
        </pc:sldMkLst>
        <pc:spChg chg="mod">
          <ac:chgData name="William Karl Thompson" userId="f4d321be-7ba8-465d-bd39-c91073d7cf0e" providerId="ADAL" clId="{BC983DFA-DE3C-6141-A478-21517486B3C7}" dt="2025-02-12T18:02:38.124" v="1056" actId="20577"/>
          <ac:spMkLst>
            <pc:docMk/>
            <pc:sldMk cId="3603381997" sldId="379"/>
            <ac:spMk id="2" creationId="{14BFDEB7-2DDC-9BCA-837C-AEDB8192C425}"/>
          </ac:spMkLst>
        </pc:spChg>
        <pc:spChg chg="mod">
          <ac:chgData name="William Karl Thompson" userId="f4d321be-7ba8-465d-bd39-c91073d7cf0e" providerId="ADAL" clId="{BC983DFA-DE3C-6141-A478-21517486B3C7}" dt="2025-02-18T02:26:07.404" v="3668" actId="20577"/>
          <ac:spMkLst>
            <pc:docMk/>
            <pc:sldMk cId="3603381997" sldId="379"/>
            <ac:spMk id="3" creationId="{F0B6361A-D2E4-CE91-DD87-F0E995064AE5}"/>
          </ac:spMkLst>
        </pc:spChg>
      </pc:sldChg>
      <pc:sldChg chg="addSp delSp modSp mod ord">
        <pc:chgData name="William Karl Thompson" userId="f4d321be-7ba8-465d-bd39-c91073d7cf0e" providerId="ADAL" clId="{BC983DFA-DE3C-6141-A478-21517486B3C7}" dt="2025-02-18T02:24:19.864" v="3580" actId="20578"/>
        <pc:sldMkLst>
          <pc:docMk/>
          <pc:sldMk cId="301535300" sldId="380"/>
        </pc:sldMkLst>
        <pc:spChg chg="mod">
          <ac:chgData name="William Karl Thompson" userId="f4d321be-7ba8-465d-bd39-c91073d7cf0e" providerId="ADAL" clId="{BC983DFA-DE3C-6141-A478-21517486B3C7}" dt="2025-02-12T17:59:48.777" v="992" actId="20577"/>
          <ac:spMkLst>
            <pc:docMk/>
            <pc:sldMk cId="301535300" sldId="380"/>
            <ac:spMk id="2" creationId="{3882F20F-B95B-377A-A619-BDD165C9E96F}"/>
          </ac:spMkLst>
        </pc:spChg>
        <pc:picChg chg="add mod">
          <ac:chgData name="William Karl Thompson" userId="f4d321be-7ba8-465d-bd39-c91073d7cf0e" providerId="ADAL" clId="{BC983DFA-DE3C-6141-A478-21517486B3C7}" dt="2025-02-12T16:55:08.918" v="771" actId="1076"/>
          <ac:picMkLst>
            <pc:docMk/>
            <pc:sldMk cId="301535300" sldId="380"/>
            <ac:picMk id="4" creationId="{149C6327-040A-BBAD-5B3B-328EC23A93B0}"/>
          </ac:picMkLst>
        </pc:picChg>
      </pc:sldChg>
      <pc:sldChg chg="addSp delSp modSp add mod ord">
        <pc:chgData name="William Karl Thompson" userId="f4d321be-7ba8-465d-bd39-c91073d7cf0e" providerId="ADAL" clId="{BC983DFA-DE3C-6141-A478-21517486B3C7}" dt="2025-02-18T02:20:12.973" v="3460" actId="27636"/>
        <pc:sldMkLst>
          <pc:docMk/>
          <pc:sldMk cId="399498595" sldId="381"/>
        </pc:sldMkLst>
        <pc:spChg chg="mod">
          <ac:chgData name="William Karl Thompson" userId="f4d321be-7ba8-465d-bd39-c91073d7cf0e" providerId="ADAL" clId="{BC983DFA-DE3C-6141-A478-21517486B3C7}" dt="2025-02-12T18:05:14.359" v="1323" actId="20577"/>
          <ac:spMkLst>
            <pc:docMk/>
            <pc:sldMk cId="399498595" sldId="381"/>
            <ac:spMk id="2" creationId="{CE90F60B-E4F1-802F-2DC8-94EC98C37F4E}"/>
          </ac:spMkLst>
        </pc:spChg>
        <pc:spChg chg="mod">
          <ac:chgData name="William Karl Thompson" userId="f4d321be-7ba8-465d-bd39-c91073d7cf0e" providerId="ADAL" clId="{BC983DFA-DE3C-6141-A478-21517486B3C7}" dt="2025-02-18T02:20:12.973" v="3460" actId="27636"/>
          <ac:spMkLst>
            <pc:docMk/>
            <pc:sldMk cId="399498595" sldId="381"/>
            <ac:spMk id="3" creationId="{77669D12-1DE8-348C-3092-199ED30B32DE}"/>
          </ac:spMkLst>
        </pc:spChg>
      </pc:sldChg>
      <pc:sldChg chg="addSp delSp modSp new mod">
        <pc:chgData name="William Karl Thompson" userId="f4d321be-7ba8-465d-bd39-c91073d7cf0e" providerId="ADAL" clId="{BC983DFA-DE3C-6141-A478-21517486B3C7}" dt="2025-02-12T16:45:30.500" v="362" actId="1076"/>
        <pc:sldMkLst>
          <pc:docMk/>
          <pc:sldMk cId="1791580159" sldId="382"/>
        </pc:sldMkLst>
        <pc:spChg chg="mod">
          <ac:chgData name="William Karl Thompson" userId="f4d321be-7ba8-465d-bd39-c91073d7cf0e" providerId="ADAL" clId="{BC983DFA-DE3C-6141-A478-21517486B3C7}" dt="2025-02-12T16:44:28.895" v="355" actId="20577"/>
          <ac:spMkLst>
            <pc:docMk/>
            <pc:sldMk cId="1791580159" sldId="382"/>
            <ac:spMk id="2" creationId="{12926EEB-B48C-AA8B-562F-CDD162BAEB8F}"/>
          </ac:spMkLst>
        </pc:spChg>
        <pc:picChg chg="add mod">
          <ac:chgData name="William Karl Thompson" userId="f4d321be-7ba8-465d-bd39-c91073d7cf0e" providerId="ADAL" clId="{BC983DFA-DE3C-6141-A478-21517486B3C7}" dt="2025-02-12T16:45:30.500" v="362" actId="1076"/>
          <ac:picMkLst>
            <pc:docMk/>
            <pc:sldMk cId="1791580159" sldId="382"/>
            <ac:picMk id="1026" creationId="{2BB493E7-4FED-E1E8-C883-B99B11D1B4C5}"/>
          </ac:picMkLst>
        </pc:picChg>
      </pc:sldChg>
      <pc:sldChg chg="addSp delSp modSp new mod">
        <pc:chgData name="William Karl Thompson" userId="f4d321be-7ba8-465d-bd39-c91073d7cf0e" providerId="ADAL" clId="{BC983DFA-DE3C-6141-A478-21517486B3C7}" dt="2025-02-12T16:45:49.260" v="393" actId="1076"/>
        <pc:sldMkLst>
          <pc:docMk/>
          <pc:sldMk cId="1771015369" sldId="383"/>
        </pc:sldMkLst>
        <pc:spChg chg="mod">
          <ac:chgData name="William Karl Thompson" userId="f4d321be-7ba8-465d-bd39-c91073d7cf0e" providerId="ADAL" clId="{BC983DFA-DE3C-6141-A478-21517486B3C7}" dt="2025-02-12T16:45:39.463" v="388" actId="20577"/>
          <ac:spMkLst>
            <pc:docMk/>
            <pc:sldMk cId="1771015369" sldId="383"/>
            <ac:spMk id="2" creationId="{5E1280A9-8600-BE5C-7F53-8ADF6A9C5A95}"/>
          </ac:spMkLst>
        </pc:spChg>
        <pc:picChg chg="add mod">
          <ac:chgData name="William Karl Thompson" userId="f4d321be-7ba8-465d-bd39-c91073d7cf0e" providerId="ADAL" clId="{BC983DFA-DE3C-6141-A478-21517486B3C7}" dt="2025-02-12T16:45:49.260" v="393" actId="1076"/>
          <ac:picMkLst>
            <pc:docMk/>
            <pc:sldMk cId="1771015369" sldId="383"/>
            <ac:picMk id="2050" creationId="{F02ABA94-616C-D630-975B-028E25EB11FE}"/>
          </ac:picMkLst>
        </pc:picChg>
      </pc:sldChg>
      <pc:sldChg chg="addSp delSp modSp add mod">
        <pc:chgData name="William Karl Thompson" userId="f4d321be-7ba8-465d-bd39-c91073d7cf0e" providerId="ADAL" clId="{BC983DFA-DE3C-6141-A478-21517486B3C7}" dt="2025-02-12T16:50:25.076" v="743" actId="1076"/>
        <pc:sldMkLst>
          <pc:docMk/>
          <pc:sldMk cId="277924277" sldId="384"/>
        </pc:sldMkLst>
        <pc:spChg chg="mod">
          <ac:chgData name="William Karl Thompson" userId="f4d321be-7ba8-465d-bd39-c91073d7cf0e" providerId="ADAL" clId="{BC983DFA-DE3C-6141-A478-21517486B3C7}" dt="2025-02-12T16:49:30.232" v="739" actId="20577"/>
          <ac:spMkLst>
            <pc:docMk/>
            <pc:sldMk cId="277924277" sldId="384"/>
            <ac:spMk id="2" creationId="{09F2FFA4-97D7-D980-63C8-DC6B90341F07}"/>
          </ac:spMkLst>
        </pc:spChg>
        <pc:picChg chg="add mod">
          <ac:chgData name="William Karl Thompson" userId="f4d321be-7ba8-465d-bd39-c91073d7cf0e" providerId="ADAL" clId="{BC983DFA-DE3C-6141-A478-21517486B3C7}" dt="2025-02-12T16:50:25.076" v="743" actId="1076"/>
          <ac:picMkLst>
            <pc:docMk/>
            <pc:sldMk cId="277924277" sldId="384"/>
            <ac:picMk id="4098" creationId="{51A413D4-BEFB-03AA-B289-2AEC05B718DC}"/>
          </ac:picMkLst>
        </pc:picChg>
      </pc:sldChg>
      <pc:sldChg chg="addSp delSp modSp add mod">
        <pc:chgData name="William Karl Thompson" userId="f4d321be-7ba8-465d-bd39-c91073d7cf0e" providerId="ADAL" clId="{BC983DFA-DE3C-6141-A478-21517486B3C7}" dt="2025-02-12T16:54:57.450" v="766"/>
        <pc:sldMkLst>
          <pc:docMk/>
          <pc:sldMk cId="2924834848" sldId="385"/>
        </pc:sldMkLst>
        <pc:spChg chg="mod">
          <ac:chgData name="William Karl Thompson" userId="f4d321be-7ba8-465d-bd39-c91073d7cf0e" providerId="ADAL" clId="{BC983DFA-DE3C-6141-A478-21517486B3C7}" dt="2025-02-12T16:53:13.208" v="759" actId="20577"/>
          <ac:spMkLst>
            <pc:docMk/>
            <pc:sldMk cId="2924834848" sldId="385"/>
            <ac:spMk id="2" creationId="{2086E777-8C48-701C-5A53-BC33F9C054AE}"/>
          </ac:spMkLst>
        </pc:spChg>
        <pc:picChg chg="add mod">
          <ac:chgData name="William Karl Thompson" userId="f4d321be-7ba8-465d-bd39-c91073d7cf0e" providerId="ADAL" clId="{BC983DFA-DE3C-6141-A478-21517486B3C7}" dt="2025-02-12T16:53:39.507" v="764" actId="14100"/>
          <ac:picMkLst>
            <pc:docMk/>
            <pc:sldMk cId="2924834848" sldId="385"/>
            <ac:picMk id="3" creationId="{1824E776-49FA-5665-66B7-3A837D850C87}"/>
          </ac:picMkLst>
        </pc:picChg>
      </pc:sldChg>
      <pc:sldChg chg="addSp delSp modSp new mod">
        <pc:chgData name="William Karl Thompson" userId="f4d321be-7ba8-465d-bd39-c91073d7cf0e" providerId="ADAL" clId="{BC983DFA-DE3C-6141-A478-21517486B3C7}" dt="2025-02-12T17:55:12.793" v="897"/>
        <pc:sldMkLst>
          <pc:docMk/>
          <pc:sldMk cId="2211416961" sldId="386"/>
        </pc:sldMkLst>
        <pc:spChg chg="mod">
          <ac:chgData name="William Karl Thompson" userId="f4d321be-7ba8-465d-bd39-c91073d7cf0e" providerId="ADAL" clId="{BC983DFA-DE3C-6141-A478-21517486B3C7}" dt="2025-02-12T17:55:08.145" v="894" actId="20577"/>
          <ac:spMkLst>
            <pc:docMk/>
            <pc:sldMk cId="2211416961" sldId="386"/>
            <ac:spMk id="2" creationId="{F9D1E311-D4B7-914D-852D-182B461615D3}"/>
          </ac:spMkLst>
        </pc:spChg>
        <pc:picChg chg="add mod">
          <ac:chgData name="William Karl Thompson" userId="f4d321be-7ba8-465d-bd39-c91073d7cf0e" providerId="ADAL" clId="{BC983DFA-DE3C-6141-A478-21517486B3C7}" dt="2025-02-12T17:55:12.793" v="897"/>
          <ac:picMkLst>
            <pc:docMk/>
            <pc:sldMk cId="2211416961" sldId="386"/>
            <ac:picMk id="4" creationId="{0B51BC2A-4231-6F29-D7A3-A074C88391F2}"/>
          </ac:picMkLst>
        </pc:picChg>
      </pc:sldChg>
      <pc:sldChg chg="addSp delSp modSp new mod">
        <pc:chgData name="William Karl Thompson" userId="f4d321be-7ba8-465d-bd39-c91073d7cf0e" providerId="ADAL" clId="{BC983DFA-DE3C-6141-A478-21517486B3C7}" dt="2025-02-12T17:55:50.400" v="913" actId="1076"/>
        <pc:sldMkLst>
          <pc:docMk/>
          <pc:sldMk cId="604609249" sldId="387"/>
        </pc:sldMkLst>
        <pc:spChg chg="mod">
          <ac:chgData name="William Karl Thompson" userId="f4d321be-7ba8-465d-bd39-c91073d7cf0e" providerId="ADAL" clId="{BC983DFA-DE3C-6141-A478-21517486B3C7}" dt="2025-02-12T17:55:22.307" v="909" actId="20577"/>
          <ac:spMkLst>
            <pc:docMk/>
            <pc:sldMk cId="604609249" sldId="387"/>
            <ac:spMk id="2" creationId="{0C44B007-36F3-288B-AC0B-4DD128B20A87}"/>
          </ac:spMkLst>
        </pc:spChg>
        <pc:picChg chg="add mod">
          <ac:chgData name="William Karl Thompson" userId="f4d321be-7ba8-465d-bd39-c91073d7cf0e" providerId="ADAL" clId="{BC983DFA-DE3C-6141-A478-21517486B3C7}" dt="2025-02-12T17:55:50.400" v="913" actId="1076"/>
          <ac:picMkLst>
            <pc:docMk/>
            <pc:sldMk cId="604609249" sldId="387"/>
            <ac:picMk id="4" creationId="{C2A38BB5-A762-4222-7AC8-123795FB4EAD}"/>
          </ac:picMkLst>
        </pc:picChg>
      </pc:sldChg>
      <pc:sldChg chg="addSp delSp modSp new mod ord">
        <pc:chgData name="William Karl Thompson" userId="f4d321be-7ba8-465d-bd39-c91073d7cf0e" providerId="ADAL" clId="{BC983DFA-DE3C-6141-A478-21517486B3C7}" dt="2025-02-18T02:20:34.739" v="3461" actId="20578"/>
        <pc:sldMkLst>
          <pc:docMk/>
          <pc:sldMk cId="3757324637" sldId="388"/>
        </pc:sldMkLst>
        <pc:spChg chg="mod">
          <ac:chgData name="William Karl Thompson" userId="f4d321be-7ba8-465d-bd39-c91073d7cf0e" providerId="ADAL" clId="{BC983DFA-DE3C-6141-A478-21517486B3C7}" dt="2025-02-12T18:05:41.973" v="1364" actId="20577"/>
          <ac:spMkLst>
            <pc:docMk/>
            <pc:sldMk cId="3757324637" sldId="388"/>
            <ac:spMk id="2" creationId="{3D939DB1-6C7B-FC1C-92A4-C85ABA8C651C}"/>
          </ac:spMkLst>
        </pc:spChg>
        <pc:picChg chg="add mod">
          <ac:chgData name="William Karl Thompson" userId="f4d321be-7ba8-465d-bd39-c91073d7cf0e" providerId="ADAL" clId="{BC983DFA-DE3C-6141-A478-21517486B3C7}" dt="2025-02-12T17:59:00.086" v="922" actId="1076"/>
          <ac:picMkLst>
            <pc:docMk/>
            <pc:sldMk cId="3757324637" sldId="388"/>
            <ac:picMk id="5" creationId="{B7C9E3E9-4F86-6E52-3C76-CF64933B7868}"/>
          </ac:picMkLst>
        </pc:picChg>
      </pc:sldChg>
      <pc:sldChg chg="modSp new mod">
        <pc:chgData name="William Karl Thompson" userId="f4d321be-7ba8-465d-bd39-c91073d7cf0e" providerId="ADAL" clId="{BC983DFA-DE3C-6141-A478-21517486B3C7}" dt="2025-02-12T18:08:10.349" v="1616" actId="20577"/>
        <pc:sldMkLst>
          <pc:docMk/>
          <pc:sldMk cId="4265329310" sldId="389"/>
        </pc:sldMkLst>
        <pc:spChg chg="mod">
          <ac:chgData name="William Karl Thompson" userId="f4d321be-7ba8-465d-bd39-c91073d7cf0e" providerId="ADAL" clId="{BC983DFA-DE3C-6141-A478-21517486B3C7}" dt="2025-02-12T18:06:03.428" v="1383" actId="20577"/>
          <ac:spMkLst>
            <pc:docMk/>
            <pc:sldMk cId="4265329310" sldId="389"/>
            <ac:spMk id="2" creationId="{3077E0A0-9CD4-DE69-2681-AB5682C548C5}"/>
          </ac:spMkLst>
        </pc:spChg>
        <pc:spChg chg="mod">
          <ac:chgData name="William Karl Thompson" userId="f4d321be-7ba8-465d-bd39-c91073d7cf0e" providerId="ADAL" clId="{BC983DFA-DE3C-6141-A478-21517486B3C7}" dt="2025-02-12T18:08:10.349" v="1616" actId="20577"/>
          <ac:spMkLst>
            <pc:docMk/>
            <pc:sldMk cId="4265329310" sldId="389"/>
            <ac:spMk id="3" creationId="{192B066A-10DF-5C02-57C0-5B078462CACF}"/>
          </ac:spMkLst>
        </pc:spChg>
      </pc:sldChg>
      <pc:sldChg chg="addSp delSp modSp new mod">
        <pc:chgData name="William Karl Thompson" userId="f4d321be-7ba8-465d-bd39-c91073d7cf0e" providerId="ADAL" clId="{BC983DFA-DE3C-6141-A478-21517486B3C7}" dt="2025-02-12T18:17:14.976" v="1642" actId="20577"/>
        <pc:sldMkLst>
          <pc:docMk/>
          <pc:sldMk cId="2322322909" sldId="390"/>
        </pc:sldMkLst>
        <pc:spChg chg="mod">
          <ac:chgData name="William Karl Thompson" userId="f4d321be-7ba8-465d-bd39-c91073d7cf0e" providerId="ADAL" clId="{BC983DFA-DE3C-6141-A478-21517486B3C7}" dt="2025-02-12T18:17:14.976" v="1642" actId="20577"/>
          <ac:spMkLst>
            <pc:docMk/>
            <pc:sldMk cId="2322322909" sldId="390"/>
            <ac:spMk id="2" creationId="{2A457366-0B16-768F-42C6-315916E7DE47}"/>
          </ac:spMkLst>
        </pc:spChg>
        <pc:picChg chg="add mod">
          <ac:chgData name="William Karl Thompson" userId="f4d321be-7ba8-465d-bd39-c91073d7cf0e" providerId="ADAL" clId="{BC983DFA-DE3C-6141-A478-21517486B3C7}" dt="2025-02-12T18:09:03.753" v="1634"/>
          <ac:picMkLst>
            <pc:docMk/>
            <pc:sldMk cId="2322322909" sldId="390"/>
            <ac:picMk id="4" creationId="{2436EDFA-7B12-60AE-9D8B-B6D45E8BE8CF}"/>
          </ac:picMkLst>
        </pc:picChg>
      </pc:sldChg>
      <pc:sldChg chg="addSp delSp modSp add del mod">
        <pc:chgData name="William Karl Thompson" userId="f4d321be-7ba8-465d-bd39-c91073d7cf0e" providerId="ADAL" clId="{BC983DFA-DE3C-6141-A478-21517486B3C7}" dt="2025-02-18T02:21:59.155" v="3515" actId="2696"/>
        <pc:sldMkLst>
          <pc:docMk/>
          <pc:sldMk cId="2974337912" sldId="391"/>
        </pc:sldMkLst>
      </pc:sldChg>
      <pc:sldChg chg="new del">
        <pc:chgData name="William Karl Thompson" userId="f4d321be-7ba8-465d-bd39-c91073d7cf0e" providerId="ADAL" clId="{BC983DFA-DE3C-6141-A478-21517486B3C7}" dt="2025-02-17T19:21:59.095" v="2687" actId="2696"/>
        <pc:sldMkLst>
          <pc:docMk/>
          <pc:sldMk cId="1980730234" sldId="392"/>
        </pc:sldMkLst>
      </pc:sldChg>
      <pc:sldChg chg="addSp delSp modSp add mod">
        <pc:chgData name="William Karl Thompson" userId="f4d321be-7ba8-465d-bd39-c91073d7cf0e" providerId="ADAL" clId="{BC983DFA-DE3C-6141-A478-21517486B3C7}" dt="2025-02-13T16:36:36.280" v="1709" actId="1076"/>
        <pc:sldMkLst>
          <pc:docMk/>
          <pc:sldMk cId="2814494971" sldId="393"/>
        </pc:sldMkLst>
        <pc:spChg chg="add mod">
          <ac:chgData name="William Karl Thompson" userId="f4d321be-7ba8-465d-bd39-c91073d7cf0e" providerId="ADAL" clId="{BC983DFA-DE3C-6141-A478-21517486B3C7}" dt="2025-02-13T16:36:36.280" v="1709" actId="1076"/>
          <ac:spMkLst>
            <pc:docMk/>
            <pc:sldMk cId="2814494971" sldId="393"/>
            <ac:spMk id="8" creationId="{5E9447A1-51E5-641D-F7B7-13D1F6A3D878}"/>
          </ac:spMkLst>
        </pc:spChg>
        <pc:picChg chg="add mod">
          <ac:chgData name="William Karl Thompson" userId="f4d321be-7ba8-465d-bd39-c91073d7cf0e" providerId="ADAL" clId="{BC983DFA-DE3C-6141-A478-21517486B3C7}" dt="2025-02-13T16:35:50.208" v="1707" actId="1076"/>
          <ac:picMkLst>
            <pc:docMk/>
            <pc:sldMk cId="2814494971" sldId="393"/>
            <ac:picMk id="6" creationId="{DEB71F2C-42B9-5A22-5C2B-E3060E53EB2F}"/>
          </ac:picMkLst>
        </pc:picChg>
      </pc:sldChg>
      <pc:sldChg chg="addSp delSp modSp add mod ord">
        <pc:chgData name="William Karl Thompson" userId="f4d321be-7ba8-465d-bd39-c91073d7cf0e" providerId="ADAL" clId="{BC983DFA-DE3C-6141-A478-21517486B3C7}" dt="2025-02-18T02:26:58.348" v="3671" actId="20578"/>
        <pc:sldMkLst>
          <pc:docMk/>
          <pc:sldMk cId="3959985852" sldId="394"/>
        </pc:sldMkLst>
        <pc:spChg chg="add mod">
          <ac:chgData name="William Karl Thompson" userId="f4d321be-7ba8-465d-bd39-c91073d7cf0e" providerId="ADAL" clId="{BC983DFA-DE3C-6141-A478-21517486B3C7}" dt="2025-02-18T02:26:35.932" v="3669" actId="14100"/>
          <ac:spMkLst>
            <pc:docMk/>
            <pc:sldMk cId="3959985852" sldId="394"/>
            <ac:spMk id="5" creationId="{2C941933-18BF-2809-39D7-91F262DA6422}"/>
          </ac:spMkLst>
        </pc:spChg>
        <pc:picChg chg="add mod">
          <ac:chgData name="William Karl Thompson" userId="f4d321be-7ba8-465d-bd39-c91073d7cf0e" providerId="ADAL" clId="{BC983DFA-DE3C-6141-A478-21517486B3C7}" dt="2025-02-13T16:47:17.007" v="1712"/>
          <ac:picMkLst>
            <pc:docMk/>
            <pc:sldMk cId="3959985852" sldId="394"/>
            <ac:picMk id="3" creationId="{4F3198E5-B925-7BA9-F5DC-E4D40643B22B}"/>
          </ac:picMkLst>
        </pc:picChg>
      </pc:sldChg>
      <pc:sldChg chg="addSp modSp new mod">
        <pc:chgData name="William Karl Thompson" userId="f4d321be-7ba8-465d-bd39-c91073d7cf0e" providerId="ADAL" clId="{BC983DFA-DE3C-6141-A478-21517486B3C7}" dt="2025-02-18T02:17:43.075" v="3381" actId="20577"/>
        <pc:sldMkLst>
          <pc:docMk/>
          <pc:sldMk cId="4005172658" sldId="395"/>
        </pc:sldMkLst>
        <pc:spChg chg="mod">
          <ac:chgData name="William Karl Thompson" userId="f4d321be-7ba8-465d-bd39-c91073d7cf0e" providerId="ADAL" clId="{BC983DFA-DE3C-6141-A478-21517486B3C7}" dt="2025-02-18T02:17:43.075" v="3381" actId="20577"/>
          <ac:spMkLst>
            <pc:docMk/>
            <pc:sldMk cId="4005172658" sldId="395"/>
            <ac:spMk id="2" creationId="{7110BC43-2FC6-AD28-3719-BABC731EB29E}"/>
          </ac:spMkLst>
        </pc:spChg>
        <pc:spChg chg="mod">
          <ac:chgData name="William Karl Thompson" userId="f4d321be-7ba8-465d-bd39-c91073d7cf0e" providerId="ADAL" clId="{BC983DFA-DE3C-6141-A478-21517486B3C7}" dt="2025-02-15T14:55:24.566" v="2559" actId="15"/>
          <ac:spMkLst>
            <pc:docMk/>
            <pc:sldMk cId="4005172658" sldId="395"/>
            <ac:spMk id="3" creationId="{925EA811-90E8-404E-7FF0-BC0DA1185383}"/>
          </ac:spMkLst>
        </pc:spChg>
        <pc:picChg chg="add mod">
          <ac:chgData name="William Karl Thompson" userId="f4d321be-7ba8-465d-bd39-c91073d7cf0e" providerId="ADAL" clId="{BC983DFA-DE3C-6141-A478-21517486B3C7}" dt="2025-02-15T14:55:13.227" v="2557" actId="1076"/>
          <ac:picMkLst>
            <pc:docMk/>
            <pc:sldMk cId="4005172658" sldId="395"/>
            <ac:picMk id="4" creationId="{1072E5D6-CA3B-7E80-28F4-76EAD052D635}"/>
          </ac:picMkLst>
        </pc:picChg>
        <pc:picChg chg="add mod">
          <ac:chgData name="William Karl Thompson" userId="f4d321be-7ba8-465d-bd39-c91073d7cf0e" providerId="ADAL" clId="{BC983DFA-DE3C-6141-A478-21517486B3C7}" dt="2025-02-15T14:55:14.815" v="2558" actId="1076"/>
          <ac:picMkLst>
            <pc:docMk/>
            <pc:sldMk cId="4005172658" sldId="395"/>
            <ac:picMk id="5" creationId="{45A48F8B-DD20-FDBC-19A7-EE4D99801B74}"/>
          </ac:picMkLst>
        </pc:picChg>
      </pc:sldChg>
      <pc:sldChg chg="delSp modSp add mod">
        <pc:chgData name="William Karl Thompson" userId="f4d321be-7ba8-465d-bd39-c91073d7cf0e" providerId="ADAL" clId="{BC983DFA-DE3C-6141-A478-21517486B3C7}" dt="2025-02-15T18:14:39.805" v="2682" actId="20577"/>
        <pc:sldMkLst>
          <pc:docMk/>
          <pc:sldMk cId="782289421" sldId="396"/>
        </pc:sldMkLst>
        <pc:spChg chg="mod">
          <ac:chgData name="William Karl Thompson" userId="f4d321be-7ba8-465d-bd39-c91073d7cf0e" providerId="ADAL" clId="{BC983DFA-DE3C-6141-A478-21517486B3C7}" dt="2025-02-15T14:26:55.872" v="2352" actId="20577"/>
          <ac:spMkLst>
            <pc:docMk/>
            <pc:sldMk cId="782289421" sldId="396"/>
            <ac:spMk id="2" creationId="{A0BDB0C9-9690-E1B8-95DF-457622AD5FC4}"/>
          </ac:spMkLst>
        </pc:spChg>
        <pc:spChg chg="mod">
          <ac:chgData name="William Karl Thompson" userId="f4d321be-7ba8-465d-bd39-c91073d7cf0e" providerId="ADAL" clId="{BC983DFA-DE3C-6141-A478-21517486B3C7}" dt="2025-02-15T18:14:39.805" v="2682" actId="20577"/>
          <ac:spMkLst>
            <pc:docMk/>
            <pc:sldMk cId="782289421" sldId="396"/>
            <ac:spMk id="3" creationId="{BC24173B-DF62-53F8-206F-9D29D35E3E4A}"/>
          </ac:spMkLst>
        </pc:spChg>
      </pc:sldChg>
      <pc:sldChg chg="addSp delSp modSp new mod ord">
        <pc:chgData name="William Karl Thompson" userId="f4d321be-7ba8-465d-bd39-c91073d7cf0e" providerId="ADAL" clId="{BC983DFA-DE3C-6141-A478-21517486B3C7}" dt="2025-02-18T02:21:11.079" v="3463" actId="20578"/>
        <pc:sldMkLst>
          <pc:docMk/>
          <pc:sldMk cId="1060686767" sldId="397"/>
        </pc:sldMkLst>
        <pc:spChg chg="mod">
          <ac:chgData name="William Karl Thompson" userId="f4d321be-7ba8-465d-bd39-c91073d7cf0e" providerId="ADAL" clId="{BC983DFA-DE3C-6141-A478-21517486B3C7}" dt="2025-02-15T14:27:48.110" v="2422" actId="20577"/>
          <ac:spMkLst>
            <pc:docMk/>
            <pc:sldMk cId="1060686767" sldId="397"/>
            <ac:spMk id="2" creationId="{7313B2E5-CE2F-CC97-D706-43B917BDC8DF}"/>
          </ac:spMkLst>
        </pc:spChg>
        <pc:spChg chg="add mod">
          <ac:chgData name="William Karl Thompson" userId="f4d321be-7ba8-465d-bd39-c91073d7cf0e" providerId="ADAL" clId="{BC983DFA-DE3C-6141-A478-21517486B3C7}" dt="2025-02-16T00:07:39.493" v="2685" actId="1076"/>
          <ac:spMkLst>
            <pc:docMk/>
            <pc:sldMk cId="1060686767" sldId="397"/>
            <ac:spMk id="7" creationId="{48477B19-8DDC-D86D-9742-DE5AC929FFFB}"/>
          </ac:spMkLst>
        </pc:spChg>
        <pc:picChg chg="add mod">
          <ac:chgData name="William Karl Thompson" userId="f4d321be-7ba8-465d-bd39-c91073d7cf0e" providerId="ADAL" clId="{BC983DFA-DE3C-6141-A478-21517486B3C7}" dt="2025-02-16T00:07:54.201" v="2686" actId="1076"/>
          <ac:picMkLst>
            <pc:docMk/>
            <pc:sldMk cId="1060686767" sldId="397"/>
            <ac:picMk id="4" creationId="{692CE009-D867-1C90-A140-AD2FC4A99738}"/>
          </ac:picMkLst>
        </pc:picChg>
        <pc:picChg chg="add mod">
          <ac:chgData name="William Karl Thompson" userId="f4d321be-7ba8-465d-bd39-c91073d7cf0e" providerId="ADAL" clId="{BC983DFA-DE3C-6141-A478-21517486B3C7}" dt="2025-02-15T14:42:24.015" v="2442" actId="1076"/>
          <ac:picMkLst>
            <pc:docMk/>
            <pc:sldMk cId="1060686767" sldId="397"/>
            <ac:picMk id="5" creationId="{00F58731-273F-DC55-98AD-55E319D571DE}"/>
          </ac:picMkLst>
        </pc:picChg>
      </pc:sldChg>
      <pc:sldChg chg="addSp delSp modSp new mod">
        <pc:chgData name="William Karl Thompson" userId="f4d321be-7ba8-465d-bd39-c91073d7cf0e" providerId="ADAL" clId="{BC983DFA-DE3C-6141-A478-21517486B3C7}" dt="2025-02-18T02:19:43.628" v="3436" actId="1076"/>
        <pc:sldMkLst>
          <pc:docMk/>
          <pc:sldMk cId="932934969" sldId="398"/>
        </pc:sldMkLst>
        <pc:spChg chg="mod">
          <ac:chgData name="William Karl Thompson" userId="f4d321be-7ba8-465d-bd39-c91073d7cf0e" providerId="ADAL" clId="{BC983DFA-DE3C-6141-A478-21517486B3C7}" dt="2025-02-15T17:48:03.631" v="2610" actId="20577"/>
          <ac:spMkLst>
            <pc:docMk/>
            <pc:sldMk cId="932934969" sldId="398"/>
            <ac:spMk id="2" creationId="{9EEE8F73-9E91-5A25-7E1F-AE8C8E74CE2D}"/>
          </ac:spMkLst>
        </pc:spChg>
        <pc:picChg chg="add mod">
          <ac:chgData name="William Karl Thompson" userId="f4d321be-7ba8-465d-bd39-c91073d7cf0e" providerId="ADAL" clId="{BC983DFA-DE3C-6141-A478-21517486B3C7}" dt="2025-02-18T02:19:43.628" v="3436" actId="1076"/>
          <ac:picMkLst>
            <pc:docMk/>
            <pc:sldMk cId="932934969" sldId="398"/>
            <ac:picMk id="4" creationId="{8704E898-D6EF-8B7B-8EE2-2A3FEA2C40F0}"/>
          </ac:picMkLst>
        </pc:picChg>
      </pc:sldChg>
      <pc:sldChg chg="addSp delSp modSp new del mod">
        <pc:chgData name="William Karl Thompson" userId="f4d321be-7ba8-465d-bd39-c91073d7cf0e" providerId="ADAL" clId="{BC983DFA-DE3C-6141-A478-21517486B3C7}" dt="2025-02-18T02:46:55.004" v="3744" actId="2696"/>
        <pc:sldMkLst>
          <pc:docMk/>
          <pc:sldMk cId="4216190506" sldId="399"/>
        </pc:sldMkLst>
        <pc:spChg chg="mod">
          <ac:chgData name="William Karl Thompson" userId="f4d321be-7ba8-465d-bd39-c91073d7cf0e" providerId="ADAL" clId="{BC983DFA-DE3C-6141-A478-21517486B3C7}" dt="2025-02-17T19:23:02.816" v="2702" actId="20577"/>
          <ac:spMkLst>
            <pc:docMk/>
            <pc:sldMk cId="4216190506" sldId="399"/>
            <ac:spMk id="2" creationId="{2618A2FE-9648-A6F3-D833-DDDA213B4397}"/>
          </ac:spMkLst>
        </pc:spChg>
        <pc:spChg chg="del">
          <ac:chgData name="William Karl Thompson" userId="f4d321be-7ba8-465d-bd39-c91073d7cf0e" providerId="ADAL" clId="{BC983DFA-DE3C-6141-A478-21517486B3C7}" dt="2025-02-17T19:22:17.217" v="2689" actId="478"/>
          <ac:spMkLst>
            <pc:docMk/>
            <pc:sldMk cId="4216190506" sldId="399"/>
            <ac:spMk id="3" creationId="{BE00C0DE-A998-E031-F184-64929512A3F9}"/>
          </ac:spMkLst>
        </pc:spChg>
        <pc:spChg chg="add mod">
          <ac:chgData name="William Karl Thompson" userId="f4d321be-7ba8-465d-bd39-c91073d7cf0e" providerId="ADAL" clId="{BC983DFA-DE3C-6141-A478-21517486B3C7}" dt="2025-02-17T19:24:52.024" v="2869" actId="20577"/>
          <ac:spMkLst>
            <pc:docMk/>
            <pc:sldMk cId="4216190506" sldId="399"/>
            <ac:spMk id="5" creationId="{D97ED79B-8123-E7EF-517C-BAFB9DA8B4C6}"/>
          </ac:spMkLst>
        </pc:spChg>
        <pc:picChg chg="add mod">
          <ac:chgData name="William Karl Thompson" userId="f4d321be-7ba8-465d-bd39-c91073d7cf0e" providerId="ADAL" clId="{BC983DFA-DE3C-6141-A478-21517486B3C7}" dt="2025-02-17T19:22:18.557" v="2690"/>
          <ac:picMkLst>
            <pc:docMk/>
            <pc:sldMk cId="4216190506" sldId="399"/>
            <ac:picMk id="4" creationId="{5A05883C-4C55-EAA2-85AD-9BBFB9AAB8C2}"/>
          </ac:picMkLst>
        </pc:picChg>
      </pc:sldChg>
      <pc:sldChg chg="modSp new mod">
        <pc:chgData name="William Karl Thompson" userId="f4d321be-7ba8-465d-bd39-c91073d7cf0e" providerId="ADAL" clId="{BC983DFA-DE3C-6141-A478-21517486B3C7}" dt="2025-02-17T19:52:15.674" v="3230" actId="20577"/>
        <pc:sldMkLst>
          <pc:docMk/>
          <pc:sldMk cId="619830408" sldId="400"/>
        </pc:sldMkLst>
        <pc:spChg chg="mod">
          <ac:chgData name="William Karl Thompson" userId="f4d321be-7ba8-465d-bd39-c91073d7cf0e" providerId="ADAL" clId="{BC983DFA-DE3C-6141-A478-21517486B3C7}" dt="2025-02-17T19:28:10.512" v="2902" actId="20577"/>
          <ac:spMkLst>
            <pc:docMk/>
            <pc:sldMk cId="619830408" sldId="400"/>
            <ac:spMk id="2" creationId="{8837B4DD-DE60-6E97-D8FE-FF3052C5C808}"/>
          </ac:spMkLst>
        </pc:spChg>
        <pc:spChg chg="mod">
          <ac:chgData name="William Karl Thompson" userId="f4d321be-7ba8-465d-bd39-c91073d7cf0e" providerId="ADAL" clId="{BC983DFA-DE3C-6141-A478-21517486B3C7}" dt="2025-02-17T19:52:15.674" v="3230" actId="20577"/>
          <ac:spMkLst>
            <pc:docMk/>
            <pc:sldMk cId="619830408" sldId="400"/>
            <ac:spMk id="3" creationId="{0C89D59B-EFB5-D91F-542E-30A4F6EB13CE}"/>
          </ac:spMkLst>
        </pc:spChg>
      </pc:sldChg>
      <pc:sldChg chg="addSp delSp modSp new mod ord">
        <pc:chgData name="William Karl Thompson" userId="f4d321be-7ba8-465d-bd39-c91073d7cf0e" providerId="ADAL" clId="{BC983DFA-DE3C-6141-A478-21517486B3C7}" dt="2025-02-18T02:20:59.282" v="3462" actId="20578"/>
        <pc:sldMkLst>
          <pc:docMk/>
          <pc:sldMk cId="864919293" sldId="401"/>
        </pc:sldMkLst>
        <pc:spChg chg="mod">
          <ac:chgData name="William Karl Thompson" userId="f4d321be-7ba8-465d-bd39-c91073d7cf0e" providerId="ADAL" clId="{BC983DFA-DE3C-6141-A478-21517486B3C7}" dt="2025-02-17T23:13:38.078" v="3280" actId="20577"/>
          <ac:spMkLst>
            <pc:docMk/>
            <pc:sldMk cId="864919293" sldId="401"/>
            <ac:spMk id="2" creationId="{570A6C2B-3BDB-53C3-76F1-8203D521E215}"/>
          </ac:spMkLst>
        </pc:spChg>
        <pc:spChg chg="del">
          <ac:chgData name="William Karl Thompson" userId="f4d321be-7ba8-465d-bd39-c91073d7cf0e" providerId="ADAL" clId="{BC983DFA-DE3C-6141-A478-21517486B3C7}" dt="2025-02-17T23:12:59.800" v="3232" actId="478"/>
          <ac:spMkLst>
            <pc:docMk/>
            <pc:sldMk cId="864919293" sldId="401"/>
            <ac:spMk id="3" creationId="{7314EF7A-20A7-0D6C-A594-2DA5E1F62910}"/>
          </ac:spMkLst>
        </pc:spChg>
        <pc:picChg chg="add mod">
          <ac:chgData name="William Karl Thompson" userId="f4d321be-7ba8-465d-bd39-c91073d7cf0e" providerId="ADAL" clId="{BC983DFA-DE3C-6141-A478-21517486B3C7}" dt="2025-02-17T23:13:00.412" v="3233"/>
          <ac:picMkLst>
            <pc:docMk/>
            <pc:sldMk cId="864919293" sldId="401"/>
            <ac:picMk id="4" creationId="{91D3EAC0-081E-A92B-3E0D-03DCEF397771}"/>
          </ac:picMkLst>
        </pc:picChg>
      </pc:sldChg>
      <pc:sldChg chg="delSp modSp new mod">
        <pc:chgData name="William Karl Thompson" userId="f4d321be-7ba8-465d-bd39-c91073d7cf0e" providerId="ADAL" clId="{BC983DFA-DE3C-6141-A478-21517486B3C7}" dt="2025-02-18T02:05:13.087" v="3312" actId="478"/>
        <pc:sldMkLst>
          <pc:docMk/>
          <pc:sldMk cId="832634833" sldId="402"/>
        </pc:sldMkLst>
        <pc:spChg chg="mod">
          <ac:chgData name="William Karl Thompson" userId="f4d321be-7ba8-465d-bd39-c91073d7cf0e" providerId="ADAL" clId="{BC983DFA-DE3C-6141-A478-21517486B3C7}" dt="2025-02-18T02:05:04.863" v="3311" actId="20577"/>
          <ac:spMkLst>
            <pc:docMk/>
            <pc:sldMk cId="832634833" sldId="402"/>
            <ac:spMk id="2" creationId="{2D09F051-AF7D-5163-1EA9-DFBA3DE542F7}"/>
          </ac:spMkLst>
        </pc:spChg>
        <pc:spChg chg="del">
          <ac:chgData name="William Karl Thompson" userId="f4d321be-7ba8-465d-bd39-c91073d7cf0e" providerId="ADAL" clId="{BC983DFA-DE3C-6141-A478-21517486B3C7}" dt="2025-02-18T02:05:13.087" v="3312" actId="478"/>
          <ac:spMkLst>
            <pc:docMk/>
            <pc:sldMk cId="832634833" sldId="402"/>
            <ac:spMk id="3" creationId="{3EB1113E-0157-2299-DE8D-C24CA5AFEDE0}"/>
          </ac:spMkLst>
        </pc:spChg>
      </pc:sldChg>
      <pc:sldChg chg="delSp modSp new mod">
        <pc:chgData name="William Karl Thompson" userId="f4d321be-7ba8-465d-bd39-c91073d7cf0e" providerId="ADAL" clId="{BC983DFA-DE3C-6141-A478-21517486B3C7}" dt="2025-02-18T02:15:20.206" v="3337" actId="20577"/>
        <pc:sldMkLst>
          <pc:docMk/>
          <pc:sldMk cId="2686303889" sldId="403"/>
        </pc:sldMkLst>
        <pc:spChg chg="mod">
          <ac:chgData name="William Karl Thompson" userId="f4d321be-7ba8-465d-bd39-c91073d7cf0e" providerId="ADAL" clId="{BC983DFA-DE3C-6141-A478-21517486B3C7}" dt="2025-02-18T02:15:20.206" v="3337" actId="20577"/>
          <ac:spMkLst>
            <pc:docMk/>
            <pc:sldMk cId="2686303889" sldId="403"/>
            <ac:spMk id="2" creationId="{0144F9CA-5208-D0A3-5035-A13FB45B583D}"/>
          </ac:spMkLst>
        </pc:spChg>
        <pc:spChg chg="del">
          <ac:chgData name="William Karl Thompson" userId="f4d321be-7ba8-465d-bd39-c91073d7cf0e" providerId="ADAL" clId="{BC983DFA-DE3C-6141-A478-21517486B3C7}" dt="2025-02-18T02:15:13.521" v="3314" actId="478"/>
          <ac:spMkLst>
            <pc:docMk/>
            <pc:sldMk cId="2686303889" sldId="403"/>
            <ac:spMk id="3" creationId="{3E464E42-C531-7EC5-D11D-4F1E41CE90C0}"/>
          </ac:spMkLst>
        </pc:spChg>
      </pc:sldChg>
      <pc:sldChg chg="delSp modSp new mod">
        <pc:chgData name="William Karl Thompson" userId="f4d321be-7ba8-465d-bd39-c91073d7cf0e" providerId="ADAL" clId="{BC983DFA-DE3C-6141-A478-21517486B3C7}" dt="2025-02-18T02:16:10.693" v="3379" actId="478"/>
        <pc:sldMkLst>
          <pc:docMk/>
          <pc:sldMk cId="1167536708" sldId="404"/>
        </pc:sldMkLst>
        <pc:spChg chg="mod">
          <ac:chgData name="William Karl Thompson" userId="f4d321be-7ba8-465d-bd39-c91073d7cf0e" providerId="ADAL" clId="{BC983DFA-DE3C-6141-A478-21517486B3C7}" dt="2025-02-18T02:16:08.382" v="3378" actId="20577"/>
          <ac:spMkLst>
            <pc:docMk/>
            <pc:sldMk cId="1167536708" sldId="404"/>
            <ac:spMk id="2" creationId="{0FED5D82-8768-9D81-185C-8FBD5F4AEF12}"/>
          </ac:spMkLst>
        </pc:spChg>
        <pc:spChg chg="del">
          <ac:chgData name="William Karl Thompson" userId="f4d321be-7ba8-465d-bd39-c91073d7cf0e" providerId="ADAL" clId="{BC983DFA-DE3C-6141-A478-21517486B3C7}" dt="2025-02-18T02:16:10.693" v="3379" actId="478"/>
          <ac:spMkLst>
            <pc:docMk/>
            <pc:sldMk cId="1167536708" sldId="404"/>
            <ac:spMk id="3" creationId="{483A5E1C-E183-9A05-2204-42109042A314}"/>
          </ac:spMkLst>
        </pc:spChg>
      </pc:sldChg>
      <pc:sldChg chg="addSp delSp modSp new mod">
        <pc:chgData name="William Karl Thompson" userId="f4d321be-7ba8-465d-bd39-c91073d7cf0e" providerId="ADAL" clId="{BC983DFA-DE3C-6141-A478-21517486B3C7}" dt="2025-02-18T02:46:38.278" v="3743" actId="1076"/>
        <pc:sldMkLst>
          <pc:docMk/>
          <pc:sldMk cId="1179913918" sldId="405"/>
        </pc:sldMkLst>
        <pc:spChg chg="mod">
          <ac:chgData name="William Karl Thompson" userId="f4d321be-7ba8-465d-bd39-c91073d7cf0e" providerId="ADAL" clId="{BC983DFA-DE3C-6141-A478-21517486B3C7}" dt="2025-02-18T02:42:19.989" v="3675" actId="20577"/>
          <ac:spMkLst>
            <pc:docMk/>
            <pc:sldMk cId="1179913918" sldId="405"/>
            <ac:spMk id="2" creationId="{288294D4-1D8C-19A3-44A0-797C7BF1756C}"/>
          </ac:spMkLst>
        </pc:spChg>
        <pc:spChg chg="del mod">
          <ac:chgData name="William Karl Thompson" userId="f4d321be-7ba8-465d-bd39-c91073d7cf0e" providerId="ADAL" clId="{BC983DFA-DE3C-6141-A478-21517486B3C7}" dt="2025-02-18T02:18:05.942" v="3430" actId="478"/>
          <ac:spMkLst>
            <pc:docMk/>
            <pc:sldMk cId="1179913918" sldId="405"/>
            <ac:spMk id="3" creationId="{E0D230C9-8D64-F9F4-D92A-A432F9C60789}"/>
          </ac:spMkLst>
        </pc:spChg>
        <pc:spChg chg="add mod">
          <ac:chgData name="William Karl Thompson" userId="f4d321be-7ba8-465d-bd39-c91073d7cf0e" providerId="ADAL" clId="{BC983DFA-DE3C-6141-A478-21517486B3C7}" dt="2025-02-18T02:43:20.368" v="3741" actId="1076"/>
          <ac:spMkLst>
            <pc:docMk/>
            <pc:sldMk cId="1179913918" sldId="405"/>
            <ac:spMk id="6" creationId="{2F7BE234-7DB2-7ACC-996F-79FE44B779A4}"/>
          </ac:spMkLst>
        </pc:spChg>
        <pc:spChg chg="add del mod">
          <ac:chgData name="William Karl Thompson" userId="f4d321be-7ba8-465d-bd39-c91073d7cf0e" providerId="ADAL" clId="{BC983DFA-DE3C-6141-A478-21517486B3C7}" dt="2025-02-18T02:42:52.240" v="3682" actId="478"/>
          <ac:spMkLst>
            <pc:docMk/>
            <pc:sldMk cId="1179913918" sldId="405"/>
            <ac:spMk id="7" creationId="{A4626597-AB43-650D-D784-CC37A29F3BC1}"/>
          </ac:spMkLst>
        </pc:spChg>
        <pc:spChg chg="add mod">
          <ac:chgData name="William Karl Thompson" userId="f4d321be-7ba8-465d-bd39-c91073d7cf0e" providerId="ADAL" clId="{BC983DFA-DE3C-6141-A478-21517486B3C7}" dt="2025-02-18T02:46:38.278" v="3743" actId="1076"/>
          <ac:spMkLst>
            <pc:docMk/>
            <pc:sldMk cId="1179913918" sldId="405"/>
            <ac:spMk id="8" creationId="{F001AD74-C8C4-1832-F76C-C1192FCDD16A}"/>
          </ac:spMkLst>
        </pc:spChg>
        <pc:picChg chg="add mod">
          <ac:chgData name="William Karl Thompson" userId="f4d321be-7ba8-465d-bd39-c91073d7cf0e" providerId="ADAL" clId="{BC983DFA-DE3C-6141-A478-21517486B3C7}" dt="2025-02-18T02:46:33.676" v="3742" actId="1076"/>
          <ac:picMkLst>
            <pc:docMk/>
            <pc:sldMk cId="1179913918" sldId="405"/>
            <ac:picMk id="4" creationId="{0C674D9F-ACE5-70A4-333A-920BF259C0DF}"/>
          </ac:picMkLst>
        </pc:picChg>
      </pc:sldChg>
      <pc:sldChg chg="delSp modSp new mod">
        <pc:chgData name="William Karl Thompson" userId="f4d321be-7ba8-465d-bd39-c91073d7cf0e" providerId="ADAL" clId="{BC983DFA-DE3C-6141-A478-21517486B3C7}" dt="2025-02-18T02:21:45.940" v="3514" actId="478"/>
        <pc:sldMkLst>
          <pc:docMk/>
          <pc:sldMk cId="1486711741" sldId="406"/>
        </pc:sldMkLst>
        <pc:spChg chg="mod">
          <ac:chgData name="William Karl Thompson" userId="f4d321be-7ba8-465d-bd39-c91073d7cf0e" providerId="ADAL" clId="{BC983DFA-DE3C-6141-A478-21517486B3C7}" dt="2025-02-18T02:21:42.782" v="3513" actId="20577"/>
          <ac:spMkLst>
            <pc:docMk/>
            <pc:sldMk cId="1486711741" sldId="406"/>
            <ac:spMk id="2" creationId="{A4E88660-940E-802C-A3DD-D8CE7A2F0920}"/>
          </ac:spMkLst>
        </pc:spChg>
        <pc:spChg chg="del">
          <ac:chgData name="William Karl Thompson" userId="f4d321be-7ba8-465d-bd39-c91073d7cf0e" providerId="ADAL" clId="{BC983DFA-DE3C-6141-A478-21517486B3C7}" dt="2025-02-18T02:21:45.940" v="3514" actId="478"/>
          <ac:spMkLst>
            <pc:docMk/>
            <pc:sldMk cId="1486711741" sldId="406"/>
            <ac:spMk id="3" creationId="{9A73C446-E28A-5947-002C-E930C2C66DCD}"/>
          </ac:spMkLst>
        </pc:spChg>
      </pc:sldChg>
      <pc:sldChg chg="addSp delSp modSp new mod">
        <pc:chgData name="William Karl Thompson" userId="f4d321be-7ba8-465d-bd39-c91073d7cf0e" providerId="ADAL" clId="{BC983DFA-DE3C-6141-A478-21517486B3C7}" dt="2025-02-18T02:49:12.966" v="3799" actId="20577"/>
        <pc:sldMkLst>
          <pc:docMk/>
          <pc:sldMk cId="758681940" sldId="407"/>
        </pc:sldMkLst>
        <pc:spChg chg="mod">
          <ac:chgData name="William Karl Thompson" userId="f4d321be-7ba8-465d-bd39-c91073d7cf0e" providerId="ADAL" clId="{BC983DFA-DE3C-6141-A478-21517486B3C7}" dt="2025-02-18T02:24:32.244" v="3616" actId="20577"/>
          <ac:spMkLst>
            <pc:docMk/>
            <pc:sldMk cId="758681940" sldId="407"/>
            <ac:spMk id="2" creationId="{81F2EE7A-90E2-C59D-792B-E3A20BBBE4DE}"/>
          </ac:spMkLst>
        </pc:spChg>
        <pc:spChg chg="del">
          <ac:chgData name="William Karl Thompson" userId="f4d321be-7ba8-465d-bd39-c91073d7cf0e" providerId="ADAL" clId="{BC983DFA-DE3C-6141-A478-21517486B3C7}" dt="2025-02-18T02:24:34.627" v="3617" actId="478"/>
          <ac:spMkLst>
            <pc:docMk/>
            <pc:sldMk cId="758681940" sldId="407"/>
            <ac:spMk id="3" creationId="{67425632-A8AA-79C3-61FC-CBAB009C61E9}"/>
          </ac:spMkLst>
        </pc:spChg>
        <pc:spChg chg="add mod">
          <ac:chgData name="William Karl Thompson" userId="f4d321be-7ba8-465d-bd39-c91073d7cf0e" providerId="ADAL" clId="{BC983DFA-DE3C-6141-A478-21517486B3C7}" dt="2025-02-18T02:49:12.966" v="3799" actId="20577"/>
          <ac:spMkLst>
            <pc:docMk/>
            <pc:sldMk cId="758681940" sldId="407"/>
            <ac:spMk id="5" creationId="{09D3554D-287E-69C6-4848-71BA612A97DE}"/>
          </ac:spMkLst>
        </pc:spChg>
        <pc:picChg chg="add mod">
          <ac:chgData name="William Karl Thompson" userId="f4d321be-7ba8-465d-bd39-c91073d7cf0e" providerId="ADAL" clId="{BC983DFA-DE3C-6141-A478-21517486B3C7}" dt="2025-02-18T02:24:39.864" v="3620" actId="1076"/>
          <ac:picMkLst>
            <pc:docMk/>
            <pc:sldMk cId="758681940" sldId="407"/>
            <ac:picMk id="4" creationId="{6687F3DB-A563-B448-ED4C-02AC2BFC55F1}"/>
          </ac:picMkLst>
        </pc:picChg>
      </pc:sldChg>
      <pc:sldChg chg="addSp delSp modSp new mod">
        <pc:chgData name="William Karl Thompson" userId="f4d321be-7ba8-465d-bd39-c91073d7cf0e" providerId="ADAL" clId="{BC983DFA-DE3C-6141-A478-21517486B3C7}" dt="2025-02-18T03:16:50.103" v="3827" actId="1076"/>
        <pc:sldMkLst>
          <pc:docMk/>
          <pc:sldMk cId="2977413407" sldId="408"/>
        </pc:sldMkLst>
        <pc:spChg chg="mod">
          <ac:chgData name="William Karl Thompson" userId="f4d321be-7ba8-465d-bd39-c91073d7cf0e" providerId="ADAL" clId="{BC983DFA-DE3C-6141-A478-21517486B3C7}" dt="2025-02-18T03:16:43.134" v="3823" actId="20577"/>
          <ac:spMkLst>
            <pc:docMk/>
            <pc:sldMk cId="2977413407" sldId="408"/>
            <ac:spMk id="2" creationId="{BF6A0761-F9E3-1419-1F53-4CFDC3821D48}"/>
          </ac:spMkLst>
        </pc:spChg>
        <pc:spChg chg="del">
          <ac:chgData name="William Karl Thompson" userId="f4d321be-7ba8-465d-bd39-c91073d7cf0e" providerId="ADAL" clId="{BC983DFA-DE3C-6141-A478-21517486B3C7}" dt="2025-02-18T03:16:44.956" v="3824" actId="478"/>
          <ac:spMkLst>
            <pc:docMk/>
            <pc:sldMk cId="2977413407" sldId="408"/>
            <ac:spMk id="3" creationId="{589A6AFD-2D97-1A82-7E53-04E667760671}"/>
          </ac:spMkLst>
        </pc:spChg>
        <pc:picChg chg="add mod">
          <ac:chgData name="William Karl Thompson" userId="f4d321be-7ba8-465d-bd39-c91073d7cf0e" providerId="ADAL" clId="{BC983DFA-DE3C-6141-A478-21517486B3C7}" dt="2025-02-18T03:16:50.103" v="3827" actId="1076"/>
          <ac:picMkLst>
            <pc:docMk/>
            <pc:sldMk cId="2977413407" sldId="408"/>
            <ac:picMk id="4" creationId="{64CBC8BD-FAFD-3F28-7838-380ECBD491CA}"/>
          </ac:picMkLst>
        </pc:picChg>
      </pc:sldChg>
    </pc:docChg>
  </pc:docChgLst>
  <pc:docChgLst>
    <pc:chgData name="John Patrick Johnson" userId="S::jpj8711@ads.northwestern.edu::fe18dc51-e5c5-41f0-a67f-64543119935e" providerId="AD" clId="Web-{64083E38-E4BF-DA3D-0CC3-8C13B1D13559}"/>
    <pc:docChg chg="modSld modMainMaster">
      <pc:chgData name="John Patrick Johnson" userId="S::jpj8711@ads.northwestern.edu::fe18dc51-e5c5-41f0-a67f-64543119935e" providerId="AD" clId="Web-{64083E38-E4BF-DA3D-0CC3-8C13B1D13559}" dt="2024-03-03T23:28:29.113" v="118"/>
      <pc:docMkLst>
        <pc:docMk/>
      </pc:docMkLst>
      <pc:sldChg chg="delAnim">
        <pc:chgData name="John Patrick Johnson" userId="S::jpj8711@ads.northwestern.edu::fe18dc51-e5c5-41f0-a67f-64543119935e" providerId="AD" clId="Web-{64083E38-E4BF-DA3D-0CC3-8C13B1D13559}" dt="2024-03-03T18:15:53.191" v="77"/>
        <pc:sldMkLst>
          <pc:docMk/>
          <pc:sldMk cId="2643504721" sldId="350"/>
        </pc:sldMkLst>
      </pc:sldChg>
      <pc:sldChg chg="addSp delSp modSp">
        <pc:chgData name="John Patrick Johnson" userId="S::jpj8711@ads.northwestern.edu::fe18dc51-e5c5-41f0-a67f-64543119935e" providerId="AD" clId="Web-{64083E38-E4BF-DA3D-0CC3-8C13B1D13559}" dt="2024-03-03T23:28:28.285" v="117"/>
        <pc:sldMkLst>
          <pc:docMk/>
          <pc:sldMk cId="3004347571" sldId="367"/>
        </pc:sldMkLst>
      </pc:sldChg>
      <pc:sldChg chg="modSp">
        <pc:chgData name="John Patrick Johnson" userId="S::jpj8711@ads.northwestern.edu::fe18dc51-e5c5-41f0-a67f-64543119935e" providerId="AD" clId="Web-{64083E38-E4BF-DA3D-0CC3-8C13B1D13559}" dt="2024-03-03T23:28:29.113" v="118"/>
        <pc:sldMkLst>
          <pc:docMk/>
          <pc:sldMk cId="2527155043" sldId="369"/>
        </pc:sldMkLst>
      </pc:sldChg>
      <pc:sldChg chg="modSp">
        <pc:chgData name="John Patrick Johnson" userId="S::jpj8711@ads.northwestern.edu::fe18dc51-e5c5-41f0-a67f-64543119935e" providerId="AD" clId="Web-{64083E38-E4BF-DA3D-0CC3-8C13B1D13559}" dt="2024-03-03T18:19:49.465" v="87" actId="20577"/>
        <pc:sldMkLst>
          <pc:docMk/>
          <pc:sldMk cId="3736554566" sldId="373"/>
        </pc:sldMkLst>
      </pc:sldChg>
      <pc:sldChg chg="modSp">
        <pc:chgData name="John Patrick Johnson" userId="S::jpj8711@ads.northwestern.edu::fe18dc51-e5c5-41f0-a67f-64543119935e" providerId="AD" clId="Web-{64083E38-E4BF-DA3D-0CC3-8C13B1D13559}" dt="2024-03-03T18:19:09.182" v="80" actId="1076"/>
        <pc:sldMkLst>
          <pc:docMk/>
          <pc:sldMk cId="2963980102" sldId="377"/>
        </pc:sldMkLst>
      </pc:sldChg>
      <pc:sldChg chg="delSp modSp addAnim delAnim">
        <pc:chgData name="John Patrick Johnson" userId="S::jpj8711@ads.northwestern.edu::fe18dc51-e5c5-41f0-a67f-64543119935e" providerId="AD" clId="Web-{64083E38-E4BF-DA3D-0CC3-8C13B1D13559}" dt="2024-03-03T18:15:40.800" v="76"/>
        <pc:sldMkLst>
          <pc:docMk/>
          <pc:sldMk cId="450233483" sldId="379"/>
        </pc:sldMkLst>
      </pc:sldChg>
      <pc:sldChg chg="modSp">
        <pc:chgData name="John Patrick Johnson" userId="S::jpj8711@ads.northwestern.edu::fe18dc51-e5c5-41f0-a67f-64543119935e" providerId="AD" clId="Web-{64083E38-E4BF-DA3D-0CC3-8C13B1D13559}" dt="2024-03-03T23:28:29.113" v="118"/>
        <pc:sldMkLst>
          <pc:docMk/>
          <pc:sldMk cId="814241820" sldId="380"/>
        </pc:sldMkLst>
      </pc:sldChg>
      <pc:sldMasterChg chg="modSp mod modSldLayout">
        <pc:chgData name="John Patrick Johnson" userId="S::jpj8711@ads.northwestern.edu::fe18dc51-e5c5-41f0-a67f-64543119935e" providerId="AD" clId="Web-{64083E38-E4BF-DA3D-0CC3-8C13B1D13559}" dt="2024-03-03T23:28:29.113" v="118"/>
        <pc:sldMasterMkLst>
          <pc:docMk/>
          <pc:sldMasterMk cId="3477793203" sldId="2147483657"/>
        </pc:sldMasterMkLst>
        <pc:sldLayoutChg chg="modSp mod">
          <pc:chgData name="John Patrick Johnson" userId="S::jpj8711@ads.northwestern.edu::fe18dc51-e5c5-41f0-a67f-64543119935e" providerId="AD" clId="Web-{64083E38-E4BF-DA3D-0CC3-8C13B1D13559}" dt="2024-03-03T23:28:29.113" v="118"/>
          <pc:sldLayoutMkLst>
            <pc:docMk/>
            <pc:sldMasterMk cId="3477793203" sldId="2147483657"/>
            <pc:sldLayoutMk cId="2414305149" sldId="2147483658"/>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477793203" sldId="2147483657"/>
            <pc:sldLayoutMk cId="705020793" sldId="2147483659"/>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477793203" sldId="2147483657"/>
            <pc:sldLayoutMk cId="3679132065" sldId="2147483660"/>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477793203" sldId="2147483657"/>
            <pc:sldLayoutMk cId="821060311" sldId="2147483661"/>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477793203" sldId="2147483657"/>
            <pc:sldLayoutMk cId="2172551710" sldId="2147483663"/>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477793203" sldId="2147483657"/>
            <pc:sldLayoutMk cId="1301263747" sldId="2147483664"/>
          </pc:sldLayoutMkLst>
        </pc:sldLayoutChg>
      </pc:sldMasterChg>
      <pc:sldMasterChg chg="modSp mod modSldLayout">
        <pc:chgData name="John Patrick Johnson" userId="S::jpj8711@ads.northwestern.edu::fe18dc51-e5c5-41f0-a67f-64543119935e" providerId="AD" clId="Web-{64083E38-E4BF-DA3D-0CC3-8C13B1D13559}" dt="2024-03-03T23:28:29.113" v="118"/>
        <pc:sldMasterMkLst>
          <pc:docMk/>
          <pc:sldMasterMk cId="3918000046" sldId="2147483675"/>
        </pc:sldMasterMkLst>
        <pc:sldLayoutChg chg="modSp mod">
          <pc:chgData name="John Patrick Johnson" userId="S::jpj8711@ads.northwestern.edu::fe18dc51-e5c5-41f0-a67f-64543119935e" providerId="AD" clId="Web-{64083E38-E4BF-DA3D-0CC3-8C13B1D13559}" dt="2024-03-03T23:28:29.113" v="118"/>
          <pc:sldLayoutMkLst>
            <pc:docMk/>
            <pc:sldMasterMk cId="3918000046" sldId="2147483675"/>
            <pc:sldLayoutMk cId="362373432" sldId="2147483676"/>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918000046" sldId="2147483675"/>
            <pc:sldLayoutMk cId="2220113766" sldId="2147483677"/>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918000046" sldId="2147483675"/>
            <pc:sldLayoutMk cId="3053940914" sldId="2147483678"/>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918000046" sldId="2147483675"/>
            <pc:sldLayoutMk cId="754359061" sldId="2147483679"/>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918000046" sldId="2147483675"/>
            <pc:sldLayoutMk cId="131369319" sldId="2147483681"/>
          </pc:sldLayoutMkLst>
        </pc:sldLayoutChg>
        <pc:sldLayoutChg chg="modSp mod">
          <pc:chgData name="John Patrick Johnson" userId="S::jpj8711@ads.northwestern.edu::fe18dc51-e5c5-41f0-a67f-64543119935e" providerId="AD" clId="Web-{64083E38-E4BF-DA3D-0CC3-8C13B1D13559}" dt="2024-03-03T23:28:29.113" v="118"/>
          <pc:sldLayoutMkLst>
            <pc:docMk/>
            <pc:sldMasterMk cId="3918000046" sldId="2147483675"/>
            <pc:sldLayoutMk cId="3538199519" sldId="2147483682"/>
          </pc:sldLayoutMkLst>
        </pc:sldLayoutChg>
      </pc:sldMasterChg>
    </pc:docChg>
  </pc:docChgLst>
  <pc:docChgLst>
    <pc:chgData name="John Patrick Johnson" userId="S::jpj8711@ads.northwestern.edu::fe18dc51-e5c5-41f0-a67f-64543119935e" providerId="AD" clId="Web-{7B27E7CD-E06F-067F-60F7-F3BB555E0D89}"/>
    <pc:docChg chg="modSld">
      <pc:chgData name="John Patrick Johnson" userId="S::jpj8711@ads.northwestern.edu::fe18dc51-e5c5-41f0-a67f-64543119935e" providerId="AD" clId="Web-{7B27E7CD-E06F-067F-60F7-F3BB555E0D89}" dt="2023-03-02T18:51:21.703" v="70"/>
      <pc:docMkLst>
        <pc:docMk/>
      </pc:docMkLst>
      <pc:sldChg chg="modNotes">
        <pc:chgData name="John Patrick Johnson" userId="S::jpj8711@ads.northwestern.edu::fe18dc51-e5c5-41f0-a67f-64543119935e" providerId="AD" clId="Web-{7B27E7CD-E06F-067F-60F7-F3BB555E0D89}" dt="2023-03-02T18:47:49.509" v="2"/>
        <pc:sldMkLst>
          <pc:docMk/>
          <pc:sldMk cId="2643504721" sldId="350"/>
        </pc:sldMkLst>
      </pc:sldChg>
      <pc:sldChg chg="modNotes">
        <pc:chgData name="John Patrick Johnson" userId="S::jpj8711@ads.northwestern.edu::fe18dc51-e5c5-41f0-a67f-64543119935e" providerId="AD" clId="Web-{7B27E7CD-E06F-067F-60F7-F3BB555E0D89}" dt="2023-03-02T18:51:21.703" v="70"/>
        <pc:sldMkLst>
          <pc:docMk/>
          <pc:sldMk cId="2527155043" sldId="369"/>
        </pc:sldMkLst>
      </pc:sldChg>
    </pc:docChg>
  </pc:docChgLst>
  <pc:docChgLst>
    <pc:chgData name="Ginger Lee Jacobson" userId="S::glj8018@ads.northwestern.edu::3a49910d-c358-4586-b31b-05d58406f615" providerId="AD" clId="Web-{07ECB5CE-6124-77B2-88B8-1D030CA42F01}"/>
    <pc:docChg chg="modSld">
      <pc:chgData name="Ginger Lee Jacobson" userId="S::glj8018@ads.northwestern.edu::3a49910d-c358-4586-b31b-05d58406f615" providerId="AD" clId="Web-{07ECB5CE-6124-77B2-88B8-1D030CA42F01}" dt="2022-03-04T16:20:23.990" v="12" actId="20577"/>
      <pc:docMkLst>
        <pc:docMk/>
      </pc:docMkLst>
      <pc:sldChg chg="modSp">
        <pc:chgData name="Ginger Lee Jacobson" userId="S::glj8018@ads.northwestern.edu::3a49910d-c358-4586-b31b-05d58406f615" providerId="AD" clId="Web-{07ECB5CE-6124-77B2-88B8-1D030CA42F01}" dt="2022-03-04T16:20:17.271" v="11" actId="20577"/>
        <pc:sldMkLst>
          <pc:docMk/>
          <pc:sldMk cId="2939863253" sldId="359"/>
        </pc:sldMkLst>
      </pc:sldChg>
      <pc:sldChg chg="modSp">
        <pc:chgData name="Ginger Lee Jacobson" userId="S::glj8018@ads.northwestern.edu::3a49910d-c358-4586-b31b-05d58406f615" providerId="AD" clId="Web-{07ECB5CE-6124-77B2-88B8-1D030CA42F01}" dt="2022-03-04T16:20:23.990" v="12" actId="20577"/>
        <pc:sldMkLst>
          <pc:docMk/>
          <pc:sldMk cId="2759019071" sldId="360"/>
        </pc:sldMkLst>
      </pc:sldChg>
    </pc:docChg>
  </pc:docChgLst>
  <pc:docChgLst>
    <pc:chgData name="Irving Birkner" userId="3ca2f16b-06b2-436b-9a83-674815ebc501" providerId="ADAL" clId="{5B06720C-8246-489E-BF43-EE4B152CE563}"/>
    <pc:docChg chg="modSld">
      <pc:chgData name="Irving Birkner" userId="3ca2f16b-06b2-436b-9a83-674815ebc501" providerId="ADAL" clId="{5B06720C-8246-489E-BF43-EE4B152CE563}" dt="2022-03-07T16:19:06.632" v="19" actId="20577"/>
      <pc:docMkLst>
        <pc:docMk/>
      </pc:docMkLst>
      <pc:sldChg chg="modNotesTx">
        <pc:chgData name="Irving Birkner" userId="3ca2f16b-06b2-436b-9a83-674815ebc501" providerId="ADAL" clId="{5B06720C-8246-489E-BF43-EE4B152CE563}" dt="2022-03-07T16:19:06.632" v="19" actId="20577"/>
        <pc:sldMkLst>
          <pc:docMk/>
          <pc:sldMk cId="2643504721" sldId="350"/>
        </pc:sldMkLst>
      </pc:sldChg>
    </pc:docChg>
  </pc:docChgLst>
  <pc:docChgLst>
    <pc:chgData name="Ambreen Chaudhri" userId="S::awc6034@ads.northwestern.edu::6c5726e2-58b2-4d8d-998a-1e8aa4bf313b" providerId="AD" clId="Web-{FAA0CE21-0C2C-0EB3-23E2-2D6316F28C22}"/>
    <pc:docChg chg="modSld">
      <pc:chgData name="Ambreen Chaudhri" userId="S::awc6034@ads.northwestern.edu::6c5726e2-58b2-4d8d-998a-1e8aa4bf313b" providerId="AD" clId="Web-{FAA0CE21-0C2C-0EB3-23E2-2D6316F28C22}" dt="2022-03-01T22:16:55.888" v="2112"/>
      <pc:docMkLst>
        <pc:docMk/>
      </pc:docMkLst>
      <pc:sldChg chg="modNotes">
        <pc:chgData name="Ambreen Chaudhri" userId="S::awc6034@ads.northwestern.edu::6c5726e2-58b2-4d8d-998a-1e8aa4bf313b" providerId="AD" clId="Web-{FAA0CE21-0C2C-0EB3-23E2-2D6316F28C22}" dt="2022-03-01T22:10:25.447" v="1707"/>
        <pc:sldMkLst>
          <pc:docMk/>
          <pc:sldMk cId="3736554566" sldId="373"/>
        </pc:sldMkLst>
      </pc:sldChg>
      <pc:sldChg chg="modSp modNotes">
        <pc:chgData name="Ambreen Chaudhri" userId="S::awc6034@ads.northwestern.edu::6c5726e2-58b2-4d8d-998a-1e8aa4bf313b" providerId="AD" clId="Web-{FAA0CE21-0C2C-0EB3-23E2-2D6316F28C22}" dt="2022-03-01T22:16:55.888" v="2112"/>
        <pc:sldMkLst>
          <pc:docMk/>
          <pc:sldMk cId="414664778" sldId="375"/>
        </pc:sldMkLst>
      </pc:sldChg>
      <pc:sldChg chg="modNotes">
        <pc:chgData name="Ambreen Chaudhri" userId="S::awc6034@ads.northwestern.edu::6c5726e2-58b2-4d8d-998a-1e8aa4bf313b" providerId="AD" clId="Web-{FAA0CE21-0C2C-0EB3-23E2-2D6316F28C22}" dt="2022-03-01T21:59:55.630" v="1071"/>
        <pc:sldMkLst>
          <pc:docMk/>
          <pc:sldMk cId="2963980102" sldId="377"/>
        </pc:sldMkLst>
      </pc:sldChg>
    </pc:docChg>
  </pc:docChgLst>
  <pc:docChgLst>
    <pc:chgData name="John Patrick Johnson" userId="S::jpj8711@ads.northwestern.edu::fe18dc51-e5c5-41f0-a67f-64543119935e" providerId="AD" clId="Web-{1905907C-DB4F-6855-57FC-667ECAF55795}"/>
    <pc:docChg chg="modSld">
      <pc:chgData name="John Patrick Johnson" userId="S::jpj8711@ads.northwestern.edu::fe18dc51-e5c5-41f0-a67f-64543119935e" providerId="AD" clId="Web-{1905907C-DB4F-6855-57FC-667ECAF55795}" dt="2023-02-22T17:57:48.324" v="1" actId="20577"/>
      <pc:docMkLst>
        <pc:docMk/>
      </pc:docMkLst>
      <pc:sldChg chg="modSp">
        <pc:chgData name="John Patrick Johnson" userId="S::jpj8711@ads.northwestern.edu::fe18dc51-e5c5-41f0-a67f-64543119935e" providerId="AD" clId="Web-{1905907C-DB4F-6855-57FC-667ECAF55795}" dt="2023-02-22T17:57:48.324" v="1" actId="20577"/>
        <pc:sldMkLst>
          <pc:docMk/>
          <pc:sldMk cId="1300269434" sldId="316"/>
        </pc:sldMkLst>
      </pc:sldChg>
    </pc:docChg>
  </pc:docChgLst>
  <pc:docChgLst>
    <pc:chgData name="John Patrick Johnson" userId="S::jpj8711@ads.northwestern.edu::fe18dc51-e5c5-41f0-a67f-64543119935e" providerId="AD" clId="Web-{ED51EEC1-4B02-05EF-F472-5FC99737965C}"/>
    <pc:docChg chg="modSld">
      <pc:chgData name="John Patrick Johnson" userId="S::jpj8711@ads.northwestern.edu::fe18dc51-e5c5-41f0-a67f-64543119935e" providerId="AD" clId="Web-{ED51EEC1-4B02-05EF-F472-5FC99737965C}" dt="2023-02-24T17:18:57.395" v="12" actId="20577"/>
      <pc:docMkLst>
        <pc:docMk/>
      </pc:docMkLst>
      <pc:sldChg chg="modSp">
        <pc:chgData name="John Patrick Johnson" userId="S::jpj8711@ads.northwestern.edu::fe18dc51-e5c5-41f0-a67f-64543119935e" providerId="AD" clId="Web-{ED51EEC1-4B02-05EF-F472-5FC99737965C}" dt="2023-02-24T17:18:57.395" v="12" actId="20577"/>
        <pc:sldMkLst>
          <pc:docMk/>
          <pc:sldMk cId="3004347571" sldId="367"/>
        </pc:sldMkLst>
      </pc:sldChg>
    </pc:docChg>
  </pc:docChgLst>
  <pc:docChgLst>
    <pc:chgData name="John Patrick Johnson" userId="S::jpj8711@ads.northwestern.edu::fe18dc51-e5c5-41f0-a67f-64543119935e" providerId="AD" clId="Web-{B5A4713F-5C1C-80C2-7DF3-8F82D30ED707}"/>
    <pc:docChg chg="modSld">
      <pc:chgData name="John Patrick Johnson" userId="S::jpj8711@ads.northwestern.edu::fe18dc51-e5c5-41f0-a67f-64543119935e" providerId="AD" clId="Web-{B5A4713F-5C1C-80C2-7DF3-8F82D30ED707}" dt="2023-03-02T16:38:38.676" v="87" actId="20577"/>
      <pc:docMkLst>
        <pc:docMk/>
      </pc:docMkLst>
    </pc:docChg>
  </pc:docChgLst>
  <pc:docChgLst>
    <pc:chgData name="John Patrick Johnson" userId="S::jpj8711@ads.northwestern.edu::fe18dc51-e5c5-41f0-a67f-64543119935e" providerId="AD" clId="Web-{C85BFA17-5FB6-78A9-FF0F-D013E092FEB1}"/>
    <pc:docChg chg="modSld">
      <pc:chgData name="John Patrick Johnson" userId="S::jpj8711@ads.northwestern.edu::fe18dc51-e5c5-41f0-a67f-64543119935e" providerId="AD" clId="Web-{C85BFA17-5FB6-78A9-FF0F-D013E092FEB1}" dt="2024-02-21T20:43:04.180" v="29" actId="20577"/>
      <pc:docMkLst>
        <pc:docMk/>
      </pc:docMkLst>
      <pc:sldChg chg="modSp">
        <pc:chgData name="John Patrick Johnson" userId="S::jpj8711@ads.northwestern.edu::fe18dc51-e5c5-41f0-a67f-64543119935e" providerId="AD" clId="Web-{C85BFA17-5FB6-78A9-FF0F-D013E092FEB1}" dt="2024-02-21T20:41:34.209" v="1" actId="20577"/>
        <pc:sldMkLst>
          <pc:docMk/>
          <pc:sldMk cId="1300269434" sldId="316"/>
        </pc:sldMkLst>
      </pc:sldChg>
      <pc:sldChg chg="modSp">
        <pc:chgData name="John Patrick Johnson" userId="S::jpj8711@ads.northwestern.edu::fe18dc51-e5c5-41f0-a67f-64543119935e" providerId="AD" clId="Web-{C85BFA17-5FB6-78A9-FF0F-D013E092FEB1}" dt="2024-02-21T20:43:04.180" v="29" actId="20577"/>
        <pc:sldMkLst>
          <pc:docMk/>
          <pc:sldMk cId="414664778" sldId="375"/>
        </pc:sldMkLst>
      </pc:sldChg>
    </pc:docChg>
  </pc:docChgLst>
  <pc:docChgLst>
    <pc:chgData name="John Patrick Johnson" userId="S::jpj8711@ads.northwestern.edu::fe18dc51-e5c5-41f0-a67f-64543119935e" providerId="AD" clId="Web-{69B24995-C026-1997-3968-E67B082B5FE1}"/>
    <pc:docChg chg="modSld">
      <pc:chgData name="John Patrick Johnson" userId="S::jpj8711@ads.northwestern.edu::fe18dc51-e5c5-41f0-a67f-64543119935e" providerId="AD" clId="Web-{69B24995-C026-1997-3968-E67B082B5FE1}" dt="2024-03-01T16:54:36.969" v="65" actId="20577"/>
      <pc:docMkLst>
        <pc:docMk/>
      </pc:docMkLst>
      <pc:sldChg chg="modSp">
        <pc:chgData name="John Patrick Johnson" userId="S::jpj8711@ads.northwestern.edu::fe18dc51-e5c5-41f0-a67f-64543119935e" providerId="AD" clId="Web-{69B24995-C026-1997-3968-E67B082B5FE1}" dt="2024-03-01T16:54:36.969" v="65" actId="20577"/>
        <pc:sldMkLst>
          <pc:docMk/>
          <pc:sldMk cId="2527155043" sldId="369"/>
        </pc:sldMkLst>
      </pc:sldChg>
    </pc:docChg>
  </pc:docChgLst>
  <pc:docChgLst>
    <pc:chgData name="Irving Birkner" userId="S::iab7582@ads.northwestern.edu::3ca2f16b-06b2-436b-9a83-674815ebc501" providerId="AD" clId="Web-{650E7172-ACBA-1F9E-988E-2D1509ECCFC5}"/>
    <pc:docChg chg="modSld">
      <pc:chgData name="Irving Birkner" userId="S::iab7582@ads.northwestern.edu::3ca2f16b-06b2-436b-9a83-674815ebc501" providerId="AD" clId="Web-{650E7172-ACBA-1F9E-988E-2D1509ECCFC5}" dt="2022-03-03T17:49:49.454" v="136"/>
      <pc:docMkLst>
        <pc:docMk/>
      </pc:docMkLst>
      <pc:sldChg chg="modNotes">
        <pc:chgData name="Irving Birkner" userId="S::iab7582@ads.northwestern.edu::3ca2f16b-06b2-436b-9a83-674815ebc501" providerId="AD" clId="Web-{650E7172-ACBA-1F9E-988E-2D1509ECCFC5}" dt="2022-03-03T17:49:49.454" v="136"/>
        <pc:sldMkLst>
          <pc:docMk/>
          <pc:sldMk cId="2643504721" sldId="350"/>
        </pc:sldMkLst>
      </pc:sldChg>
    </pc:docChg>
  </pc:docChgLst>
  <pc:docChgLst>
    <pc:chgData name="John Patrick Johnson" userId="S::jpj8711@ads.northwestern.edu::fe18dc51-e5c5-41f0-a67f-64543119935e" providerId="AD" clId="Web-{58B4E020-3B68-BDA8-7F02-D4DBB9C3DDC7}"/>
    <pc:docChg chg="delSld modSld modSection">
      <pc:chgData name="John Patrick Johnson" userId="S::jpj8711@ads.northwestern.edu::fe18dc51-e5c5-41f0-a67f-64543119935e" providerId="AD" clId="Web-{58B4E020-3B68-BDA8-7F02-D4DBB9C3DDC7}" dt="2023-02-23T20:28:26.103" v="212" actId="1076"/>
      <pc:docMkLst>
        <pc:docMk/>
      </pc:docMkLst>
      <pc:sldChg chg="delSp">
        <pc:chgData name="John Patrick Johnson" userId="S::jpj8711@ads.northwestern.edu::fe18dc51-e5c5-41f0-a67f-64543119935e" providerId="AD" clId="Web-{58B4E020-3B68-BDA8-7F02-D4DBB9C3DDC7}" dt="2023-02-23T20:07:59.306" v="10"/>
        <pc:sldMkLst>
          <pc:docMk/>
          <pc:sldMk cId="585146984" sldId="332"/>
        </pc:sldMkLst>
      </pc:sldChg>
      <pc:sldChg chg="delSp">
        <pc:chgData name="John Patrick Johnson" userId="S::jpj8711@ads.northwestern.edu::fe18dc51-e5c5-41f0-a67f-64543119935e" providerId="AD" clId="Web-{58B4E020-3B68-BDA8-7F02-D4DBB9C3DDC7}" dt="2023-02-23T20:20:16.491" v="147"/>
        <pc:sldMkLst>
          <pc:docMk/>
          <pc:sldMk cId="2759019071" sldId="360"/>
        </pc:sldMkLst>
      </pc:sldChg>
      <pc:sldChg chg="modSp">
        <pc:chgData name="John Patrick Johnson" userId="S::jpj8711@ads.northwestern.edu::fe18dc51-e5c5-41f0-a67f-64543119935e" providerId="AD" clId="Web-{58B4E020-3B68-BDA8-7F02-D4DBB9C3DDC7}" dt="2023-02-23T20:13:19.850" v="114" actId="20577"/>
        <pc:sldMkLst>
          <pc:docMk/>
          <pc:sldMk cId="3736554566" sldId="373"/>
        </pc:sldMkLst>
      </pc:sldChg>
      <pc:sldChg chg="addSp delSp modSp">
        <pc:chgData name="John Patrick Johnson" userId="S::jpj8711@ads.northwestern.edu::fe18dc51-e5c5-41f0-a67f-64543119935e" providerId="AD" clId="Web-{58B4E020-3B68-BDA8-7F02-D4DBB9C3DDC7}" dt="2023-02-23T20:28:26.103" v="212" actId="1076"/>
        <pc:sldMkLst>
          <pc:docMk/>
          <pc:sldMk cId="414664778" sldId="375"/>
        </pc:sldMkLst>
      </pc:sldChg>
      <pc:sldChg chg="del">
        <pc:chgData name="John Patrick Johnson" userId="S::jpj8711@ads.northwestern.edu::fe18dc51-e5c5-41f0-a67f-64543119935e" providerId="AD" clId="Web-{58B4E020-3B68-BDA8-7F02-D4DBB9C3DDC7}" dt="2023-02-23T20:20:23.241" v="148"/>
        <pc:sldMkLst>
          <pc:docMk/>
          <pc:sldMk cId="2865555850" sldId="376"/>
        </pc:sldMkLst>
      </pc:sldChg>
      <pc:sldChg chg="modSp">
        <pc:chgData name="John Patrick Johnson" userId="S::jpj8711@ads.northwestern.edu::fe18dc51-e5c5-41f0-a67f-64543119935e" providerId="AD" clId="Web-{58B4E020-3B68-BDA8-7F02-D4DBB9C3DDC7}" dt="2023-02-23T20:12:38.223" v="94" actId="20577"/>
        <pc:sldMkLst>
          <pc:docMk/>
          <pc:sldMk cId="2963980102" sldId="377"/>
        </pc:sldMkLst>
      </pc:sldChg>
    </pc:docChg>
  </pc:docChgLst>
  <pc:docChgLst>
    <pc:chgData name="Luiza Tanoue Troncoso Peres" userId="S::ltp1265@ads.northwestern.edu::28a663c8-1c21-43bc-bec5-4d2df02dfa8b" providerId="AD" clId="Web-{2D3D8039-93BD-2F67-9019-257C1CDB1CE8}"/>
    <pc:docChg chg="modSld">
      <pc:chgData name="Luiza Tanoue Troncoso Peres" userId="S::ltp1265@ads.northwestern.edu::28a663c8-1c21-43bc-bec5-4d2df02dfa8b" providerId="AD" clId="Web-{2D3D8039-93BD-2F67-9019-257C1CDB1CE8}" dt="2023-03-02T20:36:20.278" v="8"/>
      <pc:docMkLst>
        <pc:docMk/>
      </pc:docMkLst>
      <pc:sldChg chg="modNotes">
        <pc:chgData name="Luiza Tanoue Troncoso Peres" userId="S::ltp1265@ads.northwestern.edu::28a663c8-1c21-43bc-bec5-4d2df02dfa8b" providerId="AD" clId="Web-{2D3D8039-93BD-2F67-9019-257C1CDB1CE8}" dt="2023-03-02T20:36:20.278" v="8"/>
        <pc:sldMkLst>
          <pc:docMk/>
          <pc:sldMk cId="2759019071" sldId="360"/>
        </pc:sldMkLst>
      </pc:sldChg>
    </pc:docChg>
  </pc:docChgLst>
  <pc:docChgLst>
    <pc:chgData name="Alton Peques" userId="KTDrBf+mWbAiIAZvqo9AWYCJKWf90YleKCm8YAw2m9Q=" providerId="None" clId="Web-{AC1A7ED0-22B7-4D78-BB33-E4E9632C2E86}"/>
    <pc:docChg chg="modSld">
      <pc:chgData name="Alton Peques" userId="KTDrBf+mWbAiIAZvqo9AWYCJKWf90YleKCm8YAw2m9Q=" providerId="None" clId="Web-{AC1A7ED0-22B7-4D78-BB33-E4E9632C2E86}" dt="2021-02-17T16:57:04.991" v="107"/>
      <pc:docMkLst>
        <pc:docMk/>
      </pc:docMkLst>
      <pc:sldChg chg="addSp delSp modSp">
        <pc:chgData name="Alton Peques" userId="KTDrBf+mWbAiIAZvqo9AWYCJKWf90YleKCm8YAw2m9Q=" providerId="None" clId="Web-{AC1A7ED0-22B7-4D78-BB33-E4E9632C2E86}" dt="2021-02-17T16:57:04.991" v="107"/>
        <pc:sldMkLst>
          <pc:docMk/>
          <pc:sldMk cId="2759019071" sldId="360"/>
        </pc:sldMkLst>
      </pc:sldChg>
    </pc:docChg>
  </pc:docChgLst>
  <pc:docChgLst>
    <pc:chgData name="Ginger Lee Jacobson" userId="S::glj8018@ads.northwestern.edu::3a49910d-c358-4586-b31b-05d58406f615" providerId="AD" clId="Web-{B8A4D7D6-E7BE-83D4-4927-2F13A261DAC1}"/>
    <pc:docChg chg="modSld">
      <pc:chgData name="Ginger Lee Jacobson" userId="S::glj8018@ads.northwestern.edu::3a49910d-c358-4586-b31b-05d58406f615" providerId="AD" clId="Web-{B8A4D7D6-E7BE-83D4-4927-2F13A261DAC1}" dt="2023-03-02T22:13:01.822" v="28" actId="1076"/>
      <pc:docMkLst>
        <pc:docMk/>
      </pc:docMkLst>
      <pc:sldChg chg="modSp modNotes">
        <pc:chgData name="Ginger Lee Jacobson" userId="S::glj8018@ads.northwestern.edu::3a49910d-c358-4586-b31b-05d58406f615" providerId="AD" clId="Web-{B8A4D7D6-E7BE-83D4-4927-2F13A261DAC1}" dt="2023-03-02T22:13:01.822" v="28" actId="1076"/>
        <pc:sldMkLst>
          <pc:docMk/>
          <pc:sldMk cId="2939863253" sldId="359"/>
        </pc:sldMkLst>
      </pc:sldChg>
      <pc:sldChg chg="modSp modNotes">
        <pc:chgData name="Ginger Lee Jacobson" userId="S::glj8018@ads.northwestern.edu::3a49910d-c358-4586-b31b-05d58406f615" providerId="AD" clId="Web-{B8A4D7D6-E7BE-83D4-4927-2F13A261DAC1}" dt="2023-03-02T20:35:19.735" v="15"/>
        <pc:sldMkLst>
          <pc:docMk/>
          <pc:sldMk cId="2759019071" sldId="360"/>
        </pc:sldMkLst>
      </pc:sldChg>
    </pc:docChg>
  </pc:docChgLst>
  <pc:docChgLst>
    <pc:chgData name="John Patrick Johnson" userId="S::jpj8711@ads.northwestern.edu::fe18dc51-e5c5-41f0-a67f-64543119935e" providerId="AD" clId="Web-{E8F77D00-48D2-E7C8-9F72-834BA838C175}"/>
    <pc:docChg chg="delSld modSld modSection">
      <pc:chgData name="John Patrick Johnson" userId="S::jpj8711@ads.northwestern.edu::fe18dc51-e5c5-41f0-a67f-64543119935e" providerId="AD" clId="Web-{E8F77D00-48D2-E7C8-9F72-834BA838C175}" dt="2022-02-28T23:18:43.514" v="137" actId="1076"/>
      <pc:docMkLst>
        <pc:docMk/>
      </pc:docMkLst>
      <pc:sldChg chg="modSp">
        <pc:chgData name="John Patrick Johnson" userId="S::jpj8711@ads.northwestern.edu::fe18dc51-e5c5-41f0-a67f-64543119935e" providerId="AD" clId="Web-{E8F77D00-48D2-E7C8-9F72-834BA838C175}" dt="2022-02-28T21:11:06.418" v="4" actId="20577"/>
        <pc:sldMkLst>
          <pc:docMk/>
          <pc:sldMk cId="1300269434" sldId="316"/>
        </pc:sldMkLst>
      </pc:sldChg>
      <pc:sldChg chg="addSp delSp modSp">
        <pc:chgData name="John Patrick Johnson" userId="S::jpj8711@ads.northwestern.edu::fe18dc51-e5c5-41f0-a67f-64543119935e" providerId="AD" clId="Web-{E8F77D00-48D2-E7C8-9F72-834BA838C175}" dt="2022-02-28T22:52:36.479" v="60" actId="1076"/>
        <pc:sldMkLst>
          <pc:docMk/>
          <pc:sldMk cId="585146984" sldId="332"/>
        </pc:sldMkLst>
      </pc:sldChg>
      <pc:sldChg chg="addSp delSp modSp">
        <pc:chgData name="John Patrick Johnson" userId="S::jpj8711@ads.northwestern.edu::fe18dc51-e5c5-41f0-a67f-64543119935e" providerId="AD" clId="Web-{E8F77D00-48D2-E7C8-9F72-834BA838C175}" dt="2022-02-28T23:18:43.514" v="137" actId="1076"/>
        <pc:sldMkLst>
          <pc:docMk/>
          <pc:sldMk cId="2759019071" sldId="360"/>
        </pc:sldMkLst>
      </pc:sldChg>
      <pc:sldChg chg="del">
        <pc:chgData name="John Patrick Johnson" userId="S::jpj8711@ads.northwestern.edu::fe18dc51-e5c5-41f0-a67f-64543119935e" providerId="AD" clId="Web-{E8F77D00-48D2-E7C8-9F72-834BA838C175}" dt="2022-02-28T21:18:38.616" v="31"/>
        <pc:sldMkLst>
          <pc:docMk/>
          <pc:sldMk cId="1773605010" sldId="366"/>
        </pc:sldMkLst>
      </pc:sldChg>
      <pc:sldChg chg="delSp modSp delAnim">
        <pc:chgData name="John Patrick Johnson" userId="S::jpj8711@ads.northwestern.edu::fe18dc51-e5c5-41f0-a67f-64543119935e" providerId="AD" clId="Web-{E8F77D00-48D2-E7C8-9F72-834BA838C175}" dt="2022-02-28T23:16:36.494" v="121" actId="1076"/>
        <pc:sldMkLst>
          <pc:docMk/>
          <pc:sldMk cId="2963980102" sldId="377"/>
        </pc:sldMkLst>
      </pc:sldChg>
    </pc:docChg>
  </pc:docChgLst>
  <pc:docChgLst>
    <pc:chgData name="John Patrick Johnson" userId="S::jpj8711@ads.northwestern.edu::fe18dc51-e5c5-41f0-a67f-64543119935e" providerId="AD" clId="Web-{2473159C-02DF-1CF2-5BF5-FEFA68145B34}"/>
    <pc:docChg chg="modSld modMainMaster">
      <pc:chgData name="John Patrick Johnson" userId="S::jpj8711@ads.northwestern.edu::fe18dc51-e5c5-41f0-a67f-64543119935e" providerId="AD" clId="Web-{2473159C-02DF-1CF2-5BF5-FEFA68145B34}" dt="2022-03-04T17:36:12.745" v="9" actId="1076"/>
      <pc:docMkLst>
        <pc:docMk/>
      </pc:docMkLst>
      <pc:sldChg chg="modSp">
        <pc:chgData name="John Patrick Johnson" userId="S::jpj8711@ads.northwestern.edu::fe18dc51-e5c5-41f0-a67f-64543119935e" providerId="AD" clId="Web-{2473159C-02DF-1CF2-5BF5-FEFA68145B34}" dt="2022-03-04T17:35:03.604" v="0"/>
        <pc:sldMkLst>
          <pc:docMk/>
          <pc:sldMk cId="1300269434" sldId="316"/>
        </pc:sldMkLst>
      </pc:sldChg>
      <pc:sldChg chg="delSp modSp">
        <pc:chgData name="John Patrick Johnson" userId="S::jpj8711@ads.northwestern.edu::fe18dc51-e5c5-41f0-a67f-64543119935e" providerId="AD" clId="Web-{2473159C-02DF-1CF2-5BF5-FEFA68145B34}" dt="2022-03-04T17:35:06.307" v="1"/>
        <pc:sldMkLst>
          <pc:docMk/>
          <pc:sldMk cId="585146984" sldId="332"/>
        </pc:sldMkLst>
      </pc:sldChg>
      <pc:sldChg chg="delSp modSp">
        <pc:chgData name="John Patrick Johnson" userId="S::jpj8711@ads.northwestern.edu::fe18dc51-e5c5-41f0-a67f-64543119935e" providerId="AD" clId="Web-{2473159C-02DF-1CF2-5BF5-FEFA68145B34}" dt="2022-03-04T17:35:06.307" v="1"/>
        <pc:sldMkLst>
          <pc:docMk/>
          <pc:sldMk cId="3004347571" sldId="367"/>
        </pc:sldMkLst>
      </pc:sldChg>
      <pc:sldChg chg="delSp modSp">
        <pc:chgData name="John Patrick Johnson" userId="S::jpj8711@ads.northwestern.edu::fe18dc51-e5c5-41f0-a67f-64543119935e" providerId="AD" clId="Web-{2473159C-02DF-1CF2-5BF5-FEFA68145B34}" dt="2022-03-04T17:35:06.307" v="1"/>
        <pc:sldMkLst>
          <pc:docMk/>
          <pc:sldMk cId="2527155043" sldId="369"/>
        </pc:sldMkLst>
      </pc:sldChg>
      <pc:sldChg chg="delSp modSp">
        <pc:chgData name="John Patrick Johnson" userId="S::jpj8711@ads.northwestern.edu::fe18dc51-e5c5-41f0-a67f-64543119935e" providerId="AD" clId="Web-{2473159C-02DF-1CF2-5BF5-FEFA68145B34}" dt="2022-03-04T17:35:06.307" v="1"/>
        <pc:sldMkLst>
          <pc:docMk/>
          <pc:sldMk cId="2865555850" sldId="376"/>
        </pc:sldMkLst>
      </pc:sldChg>
      <pc:sldMasterChg chg="modSp mod modSldLayout">
        <pc:chgData name="John Patrick Johnson" userId="S::jpj8711@ads.northwestern.edu::fe18dc51-e5c5-41f0-a67f-64543119935e" providerId="AD" clId="Web-{2473159C-02DF-1CF2-5BF5-FEFA68145B34}" dt="2022-03-04T17:35:06.307" v="1"/>
        <pc:sldMasterMkLst>
          <pc:docMk/>
          <pc:sldMasterMk cId="3477793203" sldId="2147483657"/>
        </pc:sldMasterMkLst>
        <pc:sldLayoutChg chg="modSp mod">
          <pc:chgData name="John Patrick Johnson" userId="S::jpj8711@ads.northwestern.edu::fe18dc51-e5c5-41f0-a67f-64543119935e" providerId="AD" clId="Web-{2473159C-02DF-1CF2-5BF5-FEFA68145B34}" dt="2022-03-04T17:35:06.307" v="1"/>
          <pc:sldLayoutMkLst>
            <pc:docMk/>
            <pc:sldMasterMk cId="3477793203" sldId="2147483657"/>
            <pc:sldLayoutMk cId="2414305149" sldId="2147483658"/>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477793203" sldId="2147483657"/>
            <pc:sldLayoutMk cId="705020793" sldId="2147483659"/>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477793203" sldId="2147483657"/>
            <pc:sldLayoutMk cId="3679132065" sldId="2147483660"/>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477793203" sldId="2147483657"/>
            <pc:sldLayoutMk cId="821060311" sldId="2147483661"/>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477793203" sldId="2147483657"/>
            <pc:sldLayoutMk cId="2172551710" sldId="2147483663"/>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477793203" sldId="2147483657"/>
            <pc:sldLayoutMk cId="1301263747" sldId="2147483664"/>
          </pc:sldLayoutMkLst>
        </pc:sldLayoutChg>
      </pc:sldMasterChg>
      <pc:sldMasterChg chg="modSp mod modSldLayout">
        <pc:chgData name="John Patrick Johnson" userId="S::jpj8711@ads.northwestern.edu::fe18dc51-e5c5-41f0-a67f-64543119935e" providerId="AD" clId="Web-{2473159C-02DF-1CF2-5BF5-FEFA68145B34}" dt="2022-03-04T17:35:06.307" v="1"/>
        <pc:sldMasterMkLst>
          <pc:docMk/>
          <pc:sldMasterMk cId="3918000046" sldId="2147483675"/>
        </pc:sldMasterMkLst>
        <pc:sldLayoutChg chg="modSp mod">
          <pc:chgData name="John Patrick Johnson" userId="S::jpj8711@ads.northwestern.edu::fe18dc51-e5c5-41f0-a67f-64543119935e" providerId="AD" clId="Web-{2473159C-02DF-1CF2-5BF5-FEFA68145B34}" dt="2022-03-04T17:35:06.307" v="1"/>
          <pc:sldLayoutMkLst>
            <pc:docMk/>
            <pc:sldMasterMk cId="3918000046" sldId="2147483675"/>
            <pc:sldLayoutMk cId="362373432" sldId="2147483676"/>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918000046" sldId="2147483675"/>
            <pc:sldLayoutMk cId="2220113766" sldId="2147483677"/>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918000046" sldId="2147483675"/>
            <pc:sldLayoutMk cId="3053940914" sldId="2147483678"/>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918000046" sldId="2147483675"/>
            <pc:sldLayoutMk cId="754359061" sldId="2147483679"/>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918000046" sldId="2147483675"/>
            <pc:sldLayoutMk cId="131369319" sldId="2147483681"/>
          </pc:sldLayoutMkLst>
        </pc:sldLayoutChg>
        <pc:sldLayoutChg chg="modSp mod">
          <pc:chgData name="John Patrick Johnson" userId="S::jpj8711@ads.northwestern.edu::fe18dc51-e5c5-41f0-a67f-64543119935e" providerId="AD" clId="Web-{2473159C-02DF-1CF2-5BF5-FEFA68145B34}" dt="2022-03-04T17:35:06.307" v="1"/>
          <pc:sldLayoutMkLst>
            <pc:docMk/>
            <pc:sldMasterMk cId="3918000046" sldId="2147483675"/>
            <pc:sldLayoutMk cId="3538199519" sldId="2147483682"/>
          </pc:sldLayoutMkLst>
        </pc:sldLayoutChg>
      </pc:sldMasterChg>
    </pc:docChg>
  </pc:docChgLst>
  <pc:docChgLst>
    <pc:chgData name="Maja Kos" userId="p9ysH8kMwI63gVDWRZfJqM2kD8eM9Ctz1w0IziCRTgM=" providerId="None" clId="Web-{72007C34-3D03-42FA-86F9-E7221D3F8E97}"/>
    <pc:docChg chg="modSld">
      <pc:chgData name="Maja Kos" userId="p9ysH8kMwI63gVDWRZfJqM2kD8eM9Ctz1w0IziCRTgM=" providerId="None" clId="Web-{72007C34-3D03-42FA-86F9-E7221D3F8E97}" dt="2021-02-18T18:24:38.243" v="1" actId="20577"/>
      <pc:docMkLst>
        <pc:docMk/>
      </pc:docMkLst>
      <pc:sldChg chg="modSp">
        <pc:chgData name="Maja Kos" userId="p9ysH8kMwI63gVDWRZfJqM2kD8eM9Ctz1w0IziCRTgM=" providerId="None" clId="Web-{72007C34-3D03-42FA-86F9-E7221D3F8E97}" dt="2021-02-18T18:24:38.243" v="1" actId="20577"/>
        <pc:sldMkLst>
          <pc:docMk/>
          <pc:sldMk cId="1300269434" sldId="316"/>
        </pc:sldMkLst>
      </pc:sldChg>
    </pc:docChg>
  </pc:docChgLst>
  <pc:docChgLst>
    <pc:chgData name="John Patrick Johnson" userId="S::jpj8711@ads.northwestern.edu::fe18dc51-e5c5-41f0-a67f-64543119935e" providerId="AD" clId="Web-{2986373F-FC63-FD16-94C8-BD423ED8BEF8}"/>
    <pc:docChg chg="modSld">
      <pc:chgData name="John Patrick Johnson" userId="S::jpj8711@ads.northwestern.edu::fe18dc51-e5c5-41f0-a67f-64543119935e" providerId="AD" clId="Web-{2986373F-FC63-FD16-94C8-BD423ED8BEF8}" dt="2022-03-01T03:19:20.939" v="12" actId="14100"/>
      <pc:docMkLst>
        <pc:docMk/>
      </pc:docMkLst>
      <pc:sldChg chg="addSp delSp modSp">
        <pc:chgData name="John Patrick Johnson" userId="S::jpj8711@ads.northwestern.edu::fe18dc51-e5c5-41f0-a67f-64543119935e" providerId="AD" clId="Web-{2986373F-FC63-FD16-94C8-BD423ED8BEF8}" dt="2022-03-01T03:19:20.939" v="12" actId="14100"/>
        <pc:sldMkLst>
          <pc:docMk/>
          <pc:sldMk cId="585146984" sldId="332"/>
        </pc:sldMkLst>
      </pc:sldChg>
    </pc:docChg>
  </pc:docChgLst>
  <pc:docChgLst>
    <pc:chgData name="Ginger Lee Jacobson" userId="S::glj8018@ads.northwestern.edu::3a49910d-c358-4586-b31b-05d58406f615" providerId="AD" clId="Web-{2BFBC687-7248-6826-394D-AA249D5A082D}"/>
    <pc:docChg chg="modSld">
      <pc:chgData name="Ginger Lee Jacobson" userId="S::glj8018@ads.northwestern.edu::3a49910d-c358-4586-b31b-05d58406f615" providerId="AD" clId="Web-{2BFBC687-7248-6826-394D-AA249D5A082D}" dt="2023-03-03T17:46:36.414" v="52"/>
      <pc:docMkLst>
        <pc:docMk/>
      </pc:docMkLst>
      <pc:sldChg chg="modNotes">
        <pc:chgData name="Ginger Lee Jacobson" userId="S::glj8018@ads.northwestern.edu::3a49910d-c358-4586-b31b-05d58406f615" providerId="AD" clId="Web-{2BFBC687-7248-6826-394D-AA249D5A082D}" dt="2023-03-03T17:46:36.414" v="52"/>
        <pc:sldMkLst>
          <pc:docMk/>
          <pc:sldMk cId="2939863253" sldId="359"/>
        </pc:sldMkLst>
      </pc:sldChg>
    </pc:docChg>
  </pc:docChgLst>
  <pc:docChgLst>
    <pc:chgData name="John Patrick Johnson" userId="S::jpj8711@ads.northwestern.edu::fe18dc51-e5c5-41f0-a67f-64543119935e" providerId="AD" clId="Web-{68D6E11F-DF90-F8BE-D715-77366EEF646F}"/>
    <pc:docChg chg="modSld sldOrd">
      <pc:chgData name="John Patrick Johnson" userId="S::jpj8711@ads.northwestern.edu::fe18dc51-e5c5-41f0-a67f-64543119935e" providerId="AD" clId="Web-{68D6E11F-DF90-F8BE-D715-77366EEF646F}" dt="2024-02-28T23:47:06.140" v="206" actId="1076"/>
      <pc:docMkLst>
        <pc:docMk/>
      </pc:docMkLst>
      <pc:sldChg chg="addSp delSp modSp delAnim">
        <pc:chgData name="John Patrick Johnson" userId="S::jpj8711@ads.northwestern.edu::fe18dc51-e5c5-41f0-a67f-64543119935e" providerId="AD" clId="Web-{68D6E11F-DF90-F8BE-D715-77366EEF646F}" dt="2024-02-28T23:47:06.140" v="206" actId="1076"/>
        <pc:sldMkLst>
          <pc:docMk/>
          <pc:sldMk cId="2643504721" sldId="350"/>
        </pc:sldMkLst>
      </pc:sldChg>
      <pc:sldChg chg="delSp modSp ord">
        <pc:chgData name="John Patrick Johnson" userId="S::jpj8711@ads.northwestern.edu::fe18dc51-e5c5-41f0-a67f-64543119935e" providerId="AD" clId="Web-{68D6E11F-DF90-F8BE-D715-77366EEF646F}" dt="2024-02-28T23:30:14.510" v="102" actId="20577"/>
        <pc:sldMkLst>
          <pc:docMk/>
          <pc:sldMk cId="2939863253" sldId="359"/>
        </pc:sldMkLst>
      </pc:sldChg>
      <pc:sldChg chg="addSp delSp modSp">
        <pc:chgData name="John Patrick Johnson" userId="S::jpj8711@ads.northwestern.edu::fe18dc51-e5c5-41f0-a67f-64543119935e" providerId="AD" clId="Web-{68D6E11F-DF90-F8BE-D715-77366EEF646F}" dt="2024-02-28T23:39:24.334" v="175"/>
        <pc:sldMkLst>
          <pc:docMk/>
          <pc:sldMk cId="3736554566" sldId="373"/>
        </pc:sldMkLst>
      </pc:sldChg>
    </pc:docChg>
  </pc:docChgLst>
  <pc:docChgLst>
    <pc:chgData name="William Thompson" userId="Q7Zah938wSQO0eYnTDXjFdJeQz2YM1PaqCbkQz27Zcs=" providerId="None" clId="Web-{45FBC54C-A1A7-453A-8A04-90103EBDC177}"/>
    <pc:docChg chg="addSld modSld modSection">
      <pc:chgData name="William Thompson" userId="Q7Zah938wSQO0eYnTDXjFdJeQz2YM1PaqCbkQz27Zcs=" providerId="None" clId="Web-{45FBC54C-A1A7-453A-8A04-90103EBDC177}" dt="2021-02-18T19:02:10.154" v="40" actId="20577"/>
      <pc:docMkLst>
        <pc:docMk/>
      </pc:docMkLst>
      <pc:sldChg chg="addSp delSp modSp delAnim">
        <pc:chgData name="William Thompson" userId="Q7Zah938wSQO0eYnTDXjFdJeQz2YM1PaqCbkQz27Zcs=" providerId="None" clId="Web-{45FBC54C-A1A7-453A-8A04-90103EBDC177}" dt="2021-02-18T19:02:10.154" v="40" actId="20577"/>
        <pc:sldMkLst>
          <pc:docMk/>
          <pc:sldMk cId="1773605010" sldId="366"/>
        </pc:sldMkLst>
      </pc:sldChg>
      <pc:sldChg chg="add replId">
        <pc:chgData name="William Thompson" userId="Q7Zah938wSQO0eYnTDXjFdJeQz2YM1PaqCbkQz27Zcs=" providerId="None" clId="Web-{45FBC54C-A1A7-453A-8A04-90103EBDC177}" dt="2021-02-18T19:01:11.572" v="0"/>
        <pc:sldMkLst>
          <pc:docMk/>
          <pc:sldMk cId="2963980102" sldId="377"/>
        </pc:sldMkLst>
      </pc:sldChg>
    </pc:docChg>
  </pc:docChgLst>
  <pc:docChgLst>
    <pc:chgData name="Irving Birkner" userId="S::iab7582@ads.northwestern.edu::3ca2f16b-06b2-436b-9a83-674815ebc501" providerId="AD" clId="Web-{505A9250-D058-1693-00D0-767E2C33BF70}"/>
    <pc:docChg chg="modSld">
      <pc:chgData name="Irving Birkner" userId="S::iab7582@ads.northwestern.edu::3ca2f16b-06b2-436b-9a83-674815ebc501" providerId="AD" clId="Web-{505A9250-D058-1693-00D0-767E2C33BF70}" dt="2022-03-04T16:52:19.941" v="199"/>
      <pc:docMkLst>
        <pc:docMk/>
      </pc:docMkLst>
      <pc:sldChg chg="modNotes">
        <pc:chgData name="Irving Birkner" userId="S::iab7582@ads.northwestern.edu::3ca2f16b-06b2-436b-9a83-674815ebc501" providerId="AD" clId="Web-{505A9250-D058-1693-00D0-767E2C33BF70}" dt="2022-03-04T16:52:19.941" v="199"/>
        <pc:sldMkLst>
          <pc:docMk/>
          <pc:sldMk cId="2643504721" sldId="350"/>
        </pc:sldMkLst>
      </pc:sldChg>
    </pc:docChg>
  </pc:docChgLst>
  <pc:docChgLst>
    <pc:chgData name="Ambreen Chaudhri" userId="S::awc6034@ads.northwestern.edu::6c5726e2-58b2-4d8d-998a-1e8aa4bf313b" providerId="AD" clId="Web-{4DAEB2AF-0370-446D-CEC6-4D00AA6EC1FA}"/>
    <pc:docChg chg="modSld">
      <pc:chgData name="Ambreen Chaudhri" userId="S::awc6034@ads.northwestern.edu::6c5726e2-58b2-4d8d-998a-1e8aa4bf313b" providerId="AD" clId="Web-{4DAEB2AF-0370-446D-CEC6-4D00AA6EC1FA}" dt="2023-03-03T20:32:24.907" v="123"/>
      <pc:docMkLst>
        <pc:docMk/>
      </pc:docMkLst>
      <pc:sldChg chg="modNotes">
        <pc:chgData name="Ambreen Chaudhri" userId="S::awc6034@ads.northwestern.edu::6c5726e2-58b2-4d8d-998a-1e8aa4bf313b" providerId="AD" clId="Web-{4DAEB2AF-0370-446D-CEC6-4D00AA6EC1FA}" dt="2023-03-03T20:32:24.907" v="123"/>
        <pc:sldMkLst>
          <pc:docMk/>
          <pc:sldMk cId="414664778" sldId="375"/>
        </pc:sldMkLst>
      </pc:sldChg>
    </pc:docChg>
  </pc:docChgLst>
  <pc:docChgLst>
    <pc:chgData name="Ginger Jacobson" userId="/dsgabdWGxbRhEVsP+yNw9FSyaigvnwTeD/Fgu1QB8w=" providerId="None" clId="Web-{8B83E129-7023-4E68-89D4-29ECA56F3A94}"/>
    <pc:docChg chg="modSld">
      <pc:chgData name="Ginger Jacobson" userId="/dsgabdWGxbRhEVsP+yNw9FSyaigvnwTeD/Fgu1QB8w=" providerId="None" clId="Web-{8B83E129-7023-4E68-89D4-29ECA56F3A94}" dt="2021-02-12T19:37:41.815" v="21" actId="20577"/>
      <pc:docMkLst>
        <pc:docMk/>
      </pc:docMkLst>
    </pc:docChg>
  </pc:docChgLst>
  <pc:docChgLst>
    <pc:chgData name="Ginger Lee Jacobson" userId="S::glj8018@ads.northwestern.edu::3a49910d-c358-4586-b31b-05d58406f615" providerId="AD" clId="Web-{065BBAD4-885D-632E-3158-6D2B4DC59D93}"/>
    <pc:docChg chg="modSld">
      <pc:chgData name="Ginger Lee Jacobson" userId="S::glj8018@ads.northwestern.edu::3a49910d-c358-4586-b31b-05d58406f615" providerId="AD" clId="Web-{065BBAD4-885D-632E-3158-6D2B4DC59D93}" dt="2023-03-02T20:29:07.061" v="96"/>
      <pc:docMkLst>
        <pc:docMk/>
      </pc:docMkLst>
      <pc:sldChg chg="modSp modNotes">
        <pc:chgData name="Ginger Lee Jacobson" userId="S::glj8018@ads.northwestern.edu::3a49910d-c358-4586-b31b-05d58406f615" providerId="AD" clId="Web-{065BBAD4-885D-632E-3158-6D2B4DC59D93}" dt="2023-03-02T20:29:07.061" v="96"/>
        <pc:sldMkLst>
          <pc:docMk/>
          <pc:sldMk cId="2939863253" sldId="359"/>
        </pc:sldMkLst>
      </pc:sldChg>
      <pc:sldChg chg="modNotes">
        <pc:chgData name="Ginger Lee Jacobson" userId="S::glj8018@ads.northwestern.edu::3a49910d-c358-4586-b31b-05d58406f615" providerId="AD" clId="Web-{065BBAD4-885D-632E-3158-6D2B4DC59D93}" dt="2023-03-02T20:07:38.640" v="9"/>
        <pc:sldMkLst>
          <pc:docMk/>
          <pc:sldMk cId="2759019071" sldId="360"/>
        </pc:sldMkLst>
      </pc:sldChg>
    </pc:docChg>
  </pc:docChgLst>
  <pc:docChgLst>
    <pc:chgData clId="Web-{A3D2DC6F-8909-49A4-A43F-F3395CDAAA43}"/>
    <pc:docChg chg="modSld">
      <pc:chgData name="" userId="" providerId="" clId="Web-{A3D2DC6F-8909-49A4-A43F-F3395CDAAA43}" dt="2019-02-22T15:56:35.280" v="171" actId="20577"/>
      <pc:docMkLst>
        <pc:docMk/>
      </pc:docMkLst>
      <pc:sldChg chg="modSp">
        <pc:chgData name="" userId="" providerId="" clId="Web-{A3D2DC6F-8909-49A4-A43F-F3395CDAAA43}" dt="2019-02-22T15:56:35.265" v="170" actId="20577"/>
        <pc:sldMkLst>
          <pc:docMk/>
          <pc:sldMk cId="3736554566" sldId="373"/>
        </pc:sldMkLst>
      </pc:sldChg>
    </pc:docChg>
  </pc:docChgLst>
  <pc:docChgLst>
    <pc:chgData clId="Web-{12A4E7C3-EA37-45D0-9972-123880CD210B}"/>
    <pc:docChg chg="modSld">
      <pc:chgData name="" userId="" providerId="" clId="Web-{12A4E7C3-EA37-45D0-9972-123880CD210B}" dt="2020-02-24T17:53:15.999" v="5"/>
      <pc:docMkLst>
        <pc:docMk/>
      </pc:docMkLst>
    </pc:docChg>
  </pc:docChgLst>
  <pc:docChgLst>
    <pc:chgData name="Ginger Lee Jacobson" userId="S::glj8018@ads.northwestern.edu::3a49910d-c358-4586-b31b-05d58406f615" providerId="AD" clId="Web-{D1AD0AEA-6093-A1F4-9E3E-4A5D8A34714B}"/>
    <pc:docChg chg="addSld delSld modSld modSection">
      <pc:chgData name="Ginger Lee Jacobson" userId="S::glj8018@ads.northwestern.edu::3a49910d-c358-4586-b31b-05d58406f615" providerId="AD" clId="Web-{D1AD0AEA-6093-A1F4-9E3E-4A5D8A34714B}" dt="2024-03-01T19:50:39.314" v="143"/>
      <pc:docMkLst>
        <pc:docMk/>
      </pc:docMkLst>
      <pc:sldChg chg="modSp">
        <pc:chgData name="Ginger Lee Jacobson" userId="S::glj8018@ads.northwestern.edu::3a49910d-c358-4586-b31b-05d58406f615" providerId="AD" clId="Web-{D1AD0AEA-6093-A1F4-9E3E-4A5D8A34714B}" dt="2024-03-01T19:35:57.730" v="8" actId="20577"/>
        <pc:sldMkLst>
          <pc:docMk/>
          <pc:sldMk cId="1300269434" sldId="316"/>
        </pc:sldMkLst>
      </pc:sldChg>
      <pc:sldChg chg="modSp">
        <pc:chgData name="Ginger Lee Jacobson" userId="S::glj8018@ads.northwestern.edu::3a49910d-c358-4586-b31b-05d58406f615" providerId="AD" clId="Web-{D1AD0AEA-6093-A1F4-9E3E-4A5D8A34714B}" dt="2024-03-01T19:36:05.434" v="9" actId="20577"/>
        <pc:sldMkLst>
          <pc:docMk/>
          <pc:sldMk cId="585146984" sldId="332"/>
        </pc:sldMkLst>
      </pc:sldChg>
      <pc:sldChg chg="modSp">
        <pc:chgData name="Ginger Lee Jacobson" userId="S::glj8018@ads.northwestern.edu::3a49910d-c358-4586-b31b-05d58406f615" providerId="AD" clId="Web-{D1AD0AEA-6093-A1F4-9E3E-4A5D8A34714B}" dt="2024-03-01T19:36:21.559" v="13" actId="20577"/>
        <pc:sldMkLst>
          <pc:docMk/>
          <pc:sldMk cId="2643504721" sldId="350"/>
        </pc:sldMkLst>
      </pc:sldChg>
      <pc:sldChg chg="modSp">
        <pc:chgData name="Ginger Lee Jacobson" userId="S::glj8018@ads.northwestern.edu::3a49910d-c358-4586-b31b-05d58406f615" providerId="AD" clId="Web-{D1AD0AEA-6093-A1F4-9E3E-4A5D8A34714B}" dt="2024-03-01T19:36:12.028" v="11" actId="20577"/>
        <pc:sldMkLst>
          <pc:docMk/>
          <pc:sldMk cId="3736554566" sldId="373"/>
        </pc:sldMkLst>
      </pc:sldChg>
      <pc:sldChg chg="modSp del">
        <pc:chgData name="Ginger Lee Jacobson" userId="S::glj8018@ads.northwestern.edu::3a49910d-c358-4586-b31b-05d58406f615" providerId="AD" clId="Web-{D1AD0AEA-6093-A1F4-9E3E-4A5D8A34714B}" dt="2024-03-01T19:35:50.168" v="7"/>
        <pc:sldMkLst>
          <pc:docMk/>
          <pc:sldMk cId="2113421766" sldId="378"/>
        </pc:sldMkLst>
      </pc:sldChg>
      <pc:sldChg chg="addSp modSp add addAnim modNotes">
        <pc:chgData name="Ginger Lee Jacobson" userId="S::glj8018@ads.northwestern.edu::3a49910d-c358-4586-b31b-05d58406f615" providerId="AD" clId="Web-{D1AD0AEA-6093-A1F4-9E3E-4A5D8A34714B}" dt="2024-03-01T19:50:39.314" v="143"/>
        <pc:sldMkLst>
          <pc:docMk/>
          <pc:sldMk cId="450233483" sldId="379"/>
        </pc:sldMkLst>
      </pc:sldChg>
      <pc:sldChg chg="addSp delSp modSp new del">
        <pc:chgData name="Ginger Lee Jacobson" userId="S::glj8018@ads.northwestern.edu::3a49910d-c358-4586-b31b-05d58406f615" providerId="AD" clId="Web-{D1AD0AEA-6093-A1F4-9E3E-4A5D8A34714B}" dt="2024-03-01T19:31:44.162" v="3"/>
        <pc:sldMkLst>
          <pc:docMk/>
          <pc:sldMk cId="4080515882" sldId="379"/>
        </pc:sldMkLst>
      </pc:sldChg>
      <pc:sldChg chg="addSp delSp modSp add addAnim delAnim modNotes">
        <pc:chgData name="Ginger Lee Jacobson" userId="S::glj8018@ads.northwestern.edu::3a49910d-c358-4586-b31b-05d58406f615" providerId="AD" clId="Web-{D1AD0AEA-6093-A1F4-9E3E-4A5D8A34714B}" dt="2024-03-01T19:47:42.341" v="112"/>
        <pc:sldMkLst>
          <pc:docMk/>
          <pc:sldMk cId="814241820" sldId="380"/>
        </pc:sldMkLst>
      </pc:sldChg>
    </pc:docChg>
  </pc:docChgLst>
  <pc:docChgLst>
    <pc:chgData name="John Patrick Johnson" userId="S::jpj8711@ads.northwestern.edu::fe18dc51-e5c5-41f0-a67f-64543119935e" providerId="AD" clId="Web-{338AFF71-33DC-EF0F-53EC-D3AC61817826}"/>
    <pc:docChg chg="modSld modMainMaster">
      <pc:chgData name="John Patrick Johnson" userId="S::jpj8711@ads.northwestern.edu::fe18dc51-e5c5-41f0-a67f-64543119935e" providerId="AD" clId="Web-{338AFF71-33DC-EF0F-53EC-D3AC61817826}" dt="2023-03-03T22:16:43.431" v="4"/>
      <pc:docMkLst>
        <pc:docMk/>
      </pc:docMkLst>
      <pc:sldChg chg="modSp">
        <pc:chgData name="John Patrick Johnson" userId="S::jpj8711@ads.northwestern.edu::fe18dc51-e5c5-41f0-a67f-64543119935e" providerId="AD" clId="Web-{338AFF71-33DC-EF0F-53EC-D3AC61817826}" dt="2023-03-03T22:16:42.118" v="3"/>
        <pc:sldMkLst>
          <pc:docMk/>
          <pc:sldMk cId="1300269434" sldId="316"/>
        </pc:sldMkLst>
      </pc:sldChg>
      <pc:sldChg chg="modSp">
        <pc:chgData name="John Patrick Johnson" userId="S::jpj8711@ads.northwestern.edu::fe18dc51-e5c5-41f0-a67f-64543119935e" providerId="AD" clId="Web-{338AFF71-33DC-EF0F-53EC-D3AC61817826}" dt="2023-03-03T22:16:42.118" v="3"/>
        <pc:sldMkLst>
          <pc:docMk/>
          <pc:sldMk cId="585146984" sldId="332"/>
        </pc:sldMkLst>
      </pc:sldChg>
      <pc:sldChg chg="modSp">
        <pc:chgData name="John Patrick Johnson" userId="S::jpj8711@ads.northwestern.edu::fe18dc51-e5c5-41f0-a67f-64543119935e" providerId="AD" clId="Web-{338AFF71-33DC-EF0F-53EC-D3AC61817826}" dt="2023-03-03T22:16:42.118" v="3"/>
        <pc:sldMkLst>
          <pc:docMk/>
          <pc:sldMk cId="2643504721" sldId="350"/>
        </pc:sldMkLst>
      </pc:sldChg>
      <pc:sldChg chg="modSp">
        <pc:chgData name="John Patrick Johnson" userId="S::jpj8711@ads.northwestern.edu::fe18dc51-e5c5-41f0-a67f-64543119935e" providerId="AD" clId="Web-{338AFF71-33DC-EF0F-53EC-D3AC61817826}" dt="2023-03-03T22:16:40.571" v="2"/>
        <pc:sldMkLst>
          <pc:docMk/>
          <pc:sldMk cId="3004347571" sldId="367"/>
        </pc:sldMkLst>
      </pc:sldChg>
      <pc:sldChg chg="modSp">
        <pc:chgData name="John Patrick Johnson" userId="S::jpj8711@ads.northwestern.edu::fe18dc51-e5c5-41f0-a67f-64543119935e" providerId="AD" clId="Web-{338AFF71-33DC-EF0F-53EC-D3AC61817826}" dt="2023-03-03T22:16:42.118" v="3"/>
        <pc:sldMkLst>
          <pc:docMk/>
          <pc:sldMk cId="2527155043" sldId="369"/>
        </pc:sldMkLst>
      </pc:sldChg>
      <pc:sldChg chg="modSp">
        <pc:chgData name="John Patrick Johnson" userId="S::jpj8711@ads.northwestern.edu::fe18dc51-e5c5-41f0-a67f-64543119935e" providerId="AD" clId="Web-{338AFF71-33DC-EF0F-53EC-D3AC61817826}" dt="2023-03-03T22:16:42.118" v="3"/>
        <pc:sldMkLst>
          <pc:docMk/>
          <pc:sldMk cId="3736554566" sldId="373"/>
        </pc:sldMkLst>
      </pc:sldChg>
      <pc:sldChg chg="modSp">
        <pc:chgData name="John Patrick Johnson" userId="S::jpj8711@ads.northwestern.edu::fe18dc51-e5c5-41f0-a67f-64543119935e" providerId="AD" clId="Web-{338AFF71-33DC-EF0F-53EC-D3AC61817826}" dt="2023-03-03T22:16:42.118" v="3"/>
        <pc:sldMkLst>
          <pc:docMk/>
          <pc:sldMk cId="414664778" sldId="375"/>
        </pc:sldMkLst>
      </pc:sldChg>
      <pc:sldChg chg="modSp">
        <pc:chgData name="John Patrick Johnson" userId="S::jpj8711@ads.northwestern.edu::fe18dc51-e5c5-41f0-a67f-64543119935e" providerId="AD" clId="Web-{338AFF71-33DC-EF0F-53EC-D3AC61817826}" dt="2023-03-03T22:16:42.118" v="3"/>
        <pc:sldMkLst>
          <pc:docMk/>
          <pc:sldMk cId="2963980102" sldId="377"/>
        </pc:sldMkLst>
      </pc:sldChg>
      <pc:sldMasterChg chg="modSp mod modSldLayout">
        <pc:chgData name="John Patrick Johnson" userId="S::jpj8711@ads.northwestern.edu::fe18dc51-e5c5-41f0-a67f-64543119935e" providerId="AD" clId="Web-{338AFF71-33DC-EF0F-53EC-D3AC61817826}" dt="2023-03-03T22:16:43.431" v="4"/>
        <pc:sldMasterMkLst>
          <pc:docMk/>
          <pc:sldMasterMk cId="3477793203" sldId="2147483657"/>
        </pc:sldMasterMkLst>
        <pc:sldLayoutChg chg="modSp mod">
          <pc:chgData name="John Patrick Johnson" userId="S::jpj8711@ads.northwestern.edu::fe18dc51-e5c5-41f0-a67f-64543119935e" providerId="AD" clId="Web-{338AFF71-33DC-EF0F-53EC-D3AC61817826}" dt="2023-03-03T22:16:43.431" v="4"/>
          <pc:sldLayoutMkLst>
            <pc:docMk/>
            <pc:sldMasterMk cId="3477793203" sldId="2147483657"/>
            <pc:sldLayoutMk cId="2414305149" sldId="2147483658"/>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477793203" sldId="2147483657"/>
            <pc:sldLayoutMk cId="705020793" sldId="2147483659"/>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477793203" sldId="2147483657"/>
            <pc:sldLayoutMk cId="3679132065" sldId="2147483660"/>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477793203" sldId="2147483657"/>
            <pc:sldLayoutMk cId="821060311" sldId="2147483661"/>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477793203" sldId="2147483657"/>
            <pc:sldLayoutMk cId="2172551710" sldId="2147483663"/>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477793203" sldId="2147483657"/>
            <pc:sldLayoutMk cId="1301263747" sldId="2147483664"/>
          </pc:sldLayoutMkLst>
        </pc:sldLayoutChg>
      </pc:sldMasterChg>
      <pc:sldMasterChg chg="modSp mod modSldLayout">
        <pc:chgData name="John Patrick Johnson" userId="S::jpj8711@ads.northwestern.edu::fe18dc51-e5c5-41f0-a67f-64543119935e" providerId="AD" clId="Web-{338AFF71-33DC-EF0F-53EC-D3AC61817826}" dt="2023-03-03T22:16:43.431" v="4"/>
        <pc:sldMasterMkLst>
          <pc:docMk/>
          <pc:sldMasterMk cId="3918000046" sldId="2147483675"/>
        </pc:sldMasterMkLst>
        <pc:sldLayoutChg chg="modSp mod">
          <pc:chgData name="John Patrick Johnson" userId="S::jpj8711@ads.northwestern.edu::fe18dc51-e5c5-41f0-a67f-64543119935e" providerId="AD" clId="Web-{338AFF71-33DC-EF0F-53EC-D3AC61817826}" dt="2023-03-03T22:16:43.431" v="4"/>
          <pc:sldLayoutMkLst>
            <pc:docMk/>
            <pc:sldMasterMk cId="3918000046" sldId="2147483675"/>
            <pc:sldLayoutMk cId="362373432" sldId="2147483676"/>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918000046" sldId="2147483675"/>
            <pc:sldLayoutMk cId="2220113766" sldId="2147483677"/>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918000046" sldId="2147483675"/>
            <pc:sldLayoutMk cId="3053940914" sldId="2147483678"/>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918000046" sldId="2147483675"/>
            <pc:sldLayoutMk cId="754359061" sldId="2147483679"/>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918000046" sldId="2147483675"/>
            <pc:sldLayoutMk cId="131369319" sldId="2147483681"/>
          </pc:sldLayoutMkLst>
        </pc:sldLayoutChg>
        <pc:sldLayoutChg chg="modSp mod">
          <pc:chgData name="John Patrick Johnson" userId="S::jpj8711@ads.northwestern.edu::fe18dc51-e5c5-41f0-a67f-64543119935e" providerId="AD" clId="Web-{338AFF71-33DC-EF0F-53EC-D3AC61817826}" dt="2023-03-03T22:16:43.431" v="4"/>
          <pc:sldLayoutMkLst>
            <pc:docMk/>
            <pc:sldMasterMk cId="3918000046" sldId="2147483675"/>
            <pc:sldLayoutMk cId="3538199519" sldId="2147483682"/>
          </pc:sldLayoutMkLst>
        </pc:sldLayoutChg>
      </pc:sldMasterChg>
    </pc:docChg>
  </pc:docChgLst>
  <pc:docChgLst>
    <pc:chgData clId="Web-{72E0C0A7-038F-48C4-9D32-5A099E8F619A}"/>
    <pc:docChg chg="modSld">
      <pc:chgData name="" userId="" providerId="" clId="Web-{72E0C0A7-038F-48C4-9D32-5A099E8F619A}" dt="2019-02-25T17:41:40.512" v="106"/>
      <pc:docMkLst>
        <pc:docMk/>
      </pc:docMkLst>
    </pc:docChg>
  </pc:docChgLst>
  <pc:docChgLst>
    <pc:chgData clId="Web-{AAB24AC0-53D4-4AAF-84A1-1D25B2407D24}"/>
    <pc:docChg chg="modSld">
      <pc:chgData name="" userId="" providerId="" clId="Web-{AAB24AC0-53D4-4AAF-84A1-1D25B2407D24}" dt="2019-02-25T16:39:41.744" v="229"/>
      <pc:docMkLst>
        <pc:docMk/>
      </pc:docMkLst>
      <pc:sldChg chg="modSp modNotes">
        <pc:chgData name="" userId="" providerId="" clId="Web-{AAB24AC0-53D4-4AAF-84A1-1D25B2407D24}" dt="2019-02-25T16:39:41.744" v="229"/>
        <pc:sldMkLst>
          <pc:docMk/>
          <pc:sldMk cId="2939863253" sldId="359"/>
        </pc:sldMkLst>
      </pc:sldChg>
      <pc:sldChg chg="modSp modNotes">
        <pc:chgData name="" userId="" providerId="" clId="Web-{AAB24AC0-53D4-4AAF-84A1-1D25B2407D24}" dt="2019-02-25T16:23:16.536" v="167"/>
        <pc:sldMkLst>
          <pc:docMk/>
          <pc:sldMk cId="2759019071" sldId="360"/>
        </pc:sldMkLst>
      </pc:sldChg>
    </pc:docChg>
  </pc:docChgLst>
  <pc:docChgLst>
    <pc:chgData name="Ginger Lee Jacobson" userId="S::glj8018@ads.northwestern.edu::3a49910d-c358-4586-b31b-05d58406f615" providerId="AD" clId="Web-{4A2EBE29-E072-8326-04C3-3B06B5975749}"/>
    <pc:docChg chg="modSld">
      <pc:chgData name="Ginger Lee Jacobson" userId="S::glj8018@ads.northwestern.edu::3a49910d-c358-4586-b31b-05d58406f615" providerId="AD" clId="Web-{4A2EBE29-E072-8326-04C3-3B06B5975749}" dt="2024-02-23T19:27:16.414" v="287"/>
      <pc:docMkLst>
        <pc:docMk/>
      </pc:docMkLst>
    </pc:docChg>
  </pc:docChgLst>
  <pc:docChgLst>
    <pc:chgData name="John Patrick Johnson" userId="S::jpj8711@ads.northwestern.edu::fe18dc51-e5c5-41f0-a67f-64543119935e" providerId="AD" clId="Web-{2464905D-9AE9-8A94-0EF6-56D34BB35BF3}"/>
    <pc:docChg chg="modSld">
      <pc:chgData name="John Patrick Johnson" userId="S::jpj8711@ads.northwestern.edu::fe18dc51-e5c5-41f0-a67f-64543119935e" providerId="AD" clId="Web-{2464905D-9AE9-8A94-0EF6-56D34BB35BF3}" dt="2024-03-01T21:25:41.999" v="115" actId="1076"/>
      <pc:docMkLst>
        <pc:docMk/>
      </pc:docMkLst>
      <pc:sldChg chg="delSp modSp">
        <pc:chgData name="John Patrick Johnson" userId="S::jpj8711@ads.northwestern.edu::fe18dc51-e5c5-41f0-a67f-64543119935e" providerId="AD" clId="Web-{2464905D-9AE9-8A94-0EF6-56D34BB35BF3}" dt="2024-03-01T21:14:41.790" v="107"/>
        <pc:sldMkLst>
          <pc:docMk/>
          <pc:sldMk cId="2527155043" sldId="369"/>
        </pc:sldMkLst>
      </pc:sldChg>
      <pc:sldChg chg="modSp">
        <pc:chgData name="John Patrick Johnson" userId="S::jpj8711@ads.northwestern.edu::fe18dc51-e5c5-41f0-a67f-64543119935e" providerId="AD" clId="Web-{2464905D-9AE9-8A94-0EF6-56D34BB35BF3}" dt="2024-03-01T21:25:41.999" v="115" actId="1076"/>
        <pc:sldMkLst>
          <pc:docMk/>
          <pc:sldMk cId="3736554566" sldId="373"/>
        </pc:sldMkLst>
      </pc:sldChg>
      <pc:sldChg chg="modSp">
        <pc:chgData name="John Patrick Johnson" userId="S::jpj8711@ads.northwestern.edu::fe18dc51-e5c5-41f0-a67f-64543119935e" providerId="AD" clId="Web-{2464905D-9AE9-8A94-0EF6-56D34BB35BF3}" dt="2024-03-01T21:10:57.532" v="0" actId="1076"/>
        <pc:sldMkLst>
          <pc:docMk/>
          <pc:sldMk cId="450233483" sldId="379"/>
        </pc:sldMkLst>
      </pc:sldChg>
    </pc:docChg>
  </pc:docChgLst>
  <pc:docChgLst>
    <pc:chgData clId="Web-{0E7D11C7-788B-4A93-9CF2-0C81949A59B7}"/>
    <pc:docChg chg="modSld">
      <pc:chgData name="" userId="" providerId="" clId="Web-{0E7D11C7-788B-4A93-9CF2-0C81949A59B7}" dt="2020-02-20T03:41:59.339" v="112"/>
      <pc:docMkLst>
        <pc:docMk/>
      </pc:docMkLst>
    </pc:docChg>
  </pc:docChgLst>
  <pc:docChgLst>
    <pc:chgData name="John Patrick Johnson" userId="S::jpj8711@ads.northwestern.edu::fe18dc51-e5c5-41f0-a67f-64543119935e" providerId="AD" clId="Web-{1939A595-340A-B61A-196C-854EFC9A444F}"/>
    <pc:docChg chg="modSld sldOrd">
      <pc:chgData name="John Patrick Johnson" userId="S::jpj8711@ads.northwestern.edu::fe18dc51-e5c5-41f0-a67f-64543119935e" providerId="AD" clId="Web-{1939A595-340A-B61A-196C-854EFC9A444F}" dt="2024-03-19T14:12:09.192" v="5"/>
      <pc:docMkLst>
        <pc:docMk/>
      </pc:docMkLst>
      <pc:sldChg chg="ord">
        <pc:chgData name="John Patrick Johnson" userId="S::jpj8711@ads.northwestern.edu::fe18dc51-e5c5-41f0-a67f-64543119935e" providerId="AD" clId="Web-{1939A595-340A-B61A-196C-854EFC9A444F}" dt="2024-03-19T14:02:17.551" v="0"/>
        <pc:sldMkLst>
          <pc:docMk/>
          <pc:sldMk cId="414664778" sldId="375"/>
        </pc:sldMkLst>
      </pc:sldChg>
      <pc:sldChg chg="addSp delSp modSp">
        <pc:chgData name="John Patrick Johnson" userId="S::jpj8711@ads.northwestern.edu::fe18dc51-e5c5-41f0-a67f-64543119935e" providerId="AD" clId="Web-{1939A595-340A-B61A-196C-854EFC9A444F}" dt="2024-03-19T14:12:09.192" v="5"/>
        <pc:sldMkLst>
          <pc:docMk/>
          <pc:sldMk cId="450233483" sldId="379"/>
        </pc:sldMkLst>
      </pc:sldChg>
    </pc:docChg>
  </pc:docChgLst>
  <pc:docChgLst>
    <pc:chgData name="Ambreen Chaudhri" clId="Web-{AB71473B-087B-4D10-B91D-943CB4034F31}"/>
    <pc:docChg chg="modSld">
      <pc:chgData name="Ambreen Chaudhri" userId="" providerId="" clId="Web-{AB71473B-087B-4D10-B91D-943CB4034F31}" dt="2021-02-17T21:16:39.415" v="139" actId="20577"/>
      <pc:docMkLst>
        <pc:docMk/>
      </pc:docMkLst>
    </pc:docChg>
  </pc:docChgLst>
  <pc:docChgLst>
    <pc:chgData name="Ginger Lee Jacobson" userId="S::glj8018@ads.northwestern.edu::3a49910d-c358-4586-b31b-05d58406f615" providerId="AD" clId="Web-{418E8A18-394F-8C3C-0D0E-9E797A6236EC}"/>
    <pc:docChg chg="modSld">
      <pc:chgData name="Ginger Lee Jacobson" userId="S::glj8018@ads.northwestern.edu::3a49910d-c358-4586-b31b-05d58406f615" providerId="AD" clId="Web-{418E8A18-394F-8C3C-0D0E-9E797A6236EC}" dt="2023-02-24T17:18:42.887" v="42" actId="20577"/>
      <pc:docMkLst>
        <pc:docMk/>
      </pc:docMkLst>
      <pc:sldChg chg="modSp">
        <pc:chgData name="Ginger Lee Jacobson" userId="S::glj8018@ads.northwestern.edu::3a49910d-c358-4586-b31b-05d58406f615" providerId="AD" clId="Web-{418E8A18-394F-8C3C-0D0E-9E797A6236EC}" dt="2023-02-24T17:18:42.887" v="42" actId="20577"/>
        <pc:sldMkLst>
          <pc:docMk/>
          <pc:sldMk cId="2939863253" sldId="359"/>
        </pc:sldMkLst>
      </pc:sldChg>
    </pc:docChg>
  </pc:docChgLst>
  <pc:docChgLst>
    <pc:chgData name="Ginger Lee Jacobson" userId="S::glj8018@ads.northwestern.edu::3a49910d-c358-4586-b31b-05d58406f615" providerId="AD" clId="Web-{A6D16087-5E6F-8A31-7BA0-4176F2F4E3FE}"/>
    <pc:docChg chg="modSld">
      <pc:chgData name="Ginger Lee Jacobson" userId="S::glj8018@ads.northwestern.edu::3a49910d-c358-4586-b31b-05d58406f615" providerId="AD" clId="Web-{A6D16087-5E6F-8A31-7BA0-4176F2F4E3FE}" dt="2022-03-04T17:43:53.266" v="32" actId="20577"/>
      <pc:docMkLst>
        <pc:docMk/>
      </pc:docMkLst>
      <pc:sldChg chg="modSp">
        <pc:chgData name="Ginger Lee Jacobson" userId="S::glj8018@ads.northwestern.edu::3a49910d-c358-4586-b31b-05d58406f615" providerId="AD" clId="Web-{A6D16087-5E6F-8A31-7BA0-4176F2F4E3FE}" dt="2022-03-04T17:43:53.266" v="32" actId="20577"/>
        <pc:sldMkLst>
          <pc:docMk/>
          <pc:sldMk cId="2939863253" sldId="359"/>
        </pc:sldMkLst>
      </pc:sldChg>
      <pc:sldChg chg="modNotes">
        <pc:chgData name="Ginger Lee Jacobson" userId="S::glj8018@ads.northwestern.edu::3a49910d-c358-4586-b31b-05d58406f615" providerId="AD" clId="Web-{A6D16087-5E6F-8A31-7BA0-4176F2F4E3FE}" dt="2022-03-04T16:56:01.129" v="12"/>
        <pc:sldMkLst>
          <pc:docMk/>
          <pc:sldMk cId="2759019071" sldId="360"/>
        </pc:sldMkLst>
      </pc:sldChg>
    </pc:docChg>
  </pc:docChgLst>
  <pc:docChgLst>
    <pc:chgData name="Ambreen Chaudhri" userId="S::awc6034@ads.northwestern.edu::6c5726e2-58b2-4d8d-998a-1e8aa4bf313b" providerId="AD" clId="Web-{1D8E2C94-3602-7D91-6963-6F3193280C1A}"/>
    <pc:docChg chg="modSld">
      <pc:chgData name="Ambreen Chaudhri" userId="S::awc6034@ads.northwestern.edu::6c5726e2-58b2-4d8d-998a-1e8aa4bf313b" providerId="AD" clId="Web-{1D8E2C94-3602-7D91-6963-6F3193280C1A}" dt="2022-03-03T20:39:57.050" v="66" actId="20577"/>
      <pc:docMkLst>
        <pc:docMk/>
      </pc:docMkLst>
      <pc:sldChg chg="modNotes">
        <pc:chgData name="Ambreen Chaudhri" userId="S::awc6034@ads.northwestern.edu::6c5726e2-58b2-4d8d-998a-1e8aa4bf313b" providerId="AD" clId="Web-{1D8E2C94-3602-7D91-6963-6F3193280C1A}" dt="2022-03-03T20:35:49.772" v="11"/>
        <pc:sldMkLst>
          <pc:docMk/>
          <pc:sldMk cId="3736554566" sldId="373"/>
        </pc:sldMkLst>
      </pc:sldChg>
      <pc:sldChg chg="modSp modNotes">
        <pc:chgData name="Ambreen Chaudhri" userId="S::awc6034@ads.northwestern.edu::6c5726e2-58b2-4d8d-998a-1e8aa4bf313b" providerId="AD" clId="Web-{1D8E2C94-3602-7D91-6963-6F3193280C1A}" dt="2022-03-03T20:39:57.050" v="66" actId="20577"/>
        <pc:sldMkLst>
          <pc:docMk/>
          <pc:sldMk cId="414664778" sldId="375"/>
        </pc:sldMkLst>
      </pc:sldChg>
      <pc:sldChg chg="modNotes">
        <pc:chgData name="Ambreen Chaudhri" userId="S::awc6034@ads.northwestern.edu::6c5726e2-58b2-4d8d-998a-1e8aa4bf313b" providerId="AD" clId="Web-{1D8E2C94-3602-7D91-6963-6F3193280C1A}" dt="2022-03-03T20:34:59.695" v="3"/>
        <pc:sldMkLst>
          <pc:docMk/>
          <pc:sldMk cId="2963980102" sldId="377"/>
        </pc:sldMkLst>
      </pc:sldChg>
    </pc:docChg>
  </pc:docChgLst>
  <pc:docChgLst>
    <pc:chgData name="Ginger Lee Jacobson" userId="S::glj8018@ads.northwestern.edu::3a49910d-c358-4586-b31b-05d58406f615" providerId="AD" clId="Web-{23267D1A-BA90-F678-BEF5-0A427234F6FE}"/>
    <pc:docChg chg="modSld">
      <pc:chgData name="Ginger Lee Jacobson" userId="S::glj8018@ads.northwestern.edu::3a49910d-c358-4586-b31b-05d58406f615" providerId="AD" clId="Web-{23267D1A-BA90-F678-BEF5-0A427234F6FE}" dt="2023-03-02T19:04:14.246" v="179" actId="1076"/>
      <pc:docMkLst>
        <pc:docMk/>
      </pc:docMkLst>
    </pc:docChg>
  </pc:docChgLst>
  <pc:docChgLst>
    <pc:chgData name="John Patrick Johnson" userId="S::jpj8711@ads.northwestern.edu::fe18dc51-e5c5-41f0-a67f-64543119935e" providerId="AD" clId="Web-{AC276182-B5CC-1F94-E915-8B67ECB7AC93}"/>
    <pc:docChg chg="modSld">
      <pc:chgData name="John Patrick Johnson" userId="S::jpj8711@ads.northwestern.edu::fe18dc51-e5c5-41f0-a67f-64543119935e" providerId="AD" clId="Web-{AC276182-B5CC-1F94-E915-8B67ECB7AC93}" dt="2024-02-23T04:14:37.647" v="214" actId="20577"/>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3177" tIns="46589" rIns="93177" bIns="46589" rtlCol="0"/>
          <a:lstStyle>
            <a:lvl1pPr algn="r">
              <a:defRPr sz="1200"/>
            </a:lvl1pPr>
          </a:lstStyle>
          <a:p>
            <a:fld id="{711CC6FA-9237-9B4F-BB57-615877BD3F42}" type="datetimeFigureOut">
              <a:rPr lang="en-US" smtClean="0"/>
              <a:t>2/18/25</a:t>
            </a:fld>
            <a:endParaRPr lang="en-US"/>
          </a:p>
        </p:txBody>
      </p:sp>
      <p:sp>
        <p:nvSpPr>
          <p:cNvPr id="4" name="Footer Placeholder 3"/>
          <p:cNvSpPr>
            <a:spLocks noGrp="1"/>
          </p:cNvSpPr>
          <p:nvPr>
            <p:ph type="ftr" sz="quarter" idx="2"/>
          </p:nvPr>
        </p:nvSpPr>
        <p:spPr>
          <a:xfrm>
            <a:off x="0" y="8772669"/>
            <a:ext cx="3037840" cy="461804"/>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9"/>
            <a:ext cx="3037840" cy="461804"/>
          </a:xfrm>
          <a:prstGeom prst="rect">
            <a:avLst/>
          </a:prstGeom>
        </p:spPr>
        <p:txBody>
          <a:bodyPr vert="horz" lIns="93177" tIns="46589" rIns="93177" bIns="46589" rtlCol="0" anchor="b"/>
          <a:lstStyle>
            <a:lvl1pPr algn="r">
              <a:defRPr sz="1200"/>
            </a:lvl1pPr>
          </a:lstStyle>
          <a:p>
            <a:fld id="{9B33364E-1508-B14C-A625-BAF7F4578AC3}" type="slidenum">
              <a:rPr lang="en-US" smtClean="0"/>
              <a:t>‹#›</a:t>
            </a:fld>
            <a:endParaRPr lang="en-US"/>
          </a:p>
        </p:txBody>
      </p:sp>
    </p:spTree>
    <p:extLst>
      <p:ext uri="{BB962C8B-B14F-4D97-AF65-F5344CB8AC3E}">
        <p14:creationId xmlns:p14="http://schemas.microsoft.com/office/powerpoint/2010/main" val="35076006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3177" tIns="46589" rIns="93177" bIns="46589" rtlCol="0"/>
          <a:lstStyle>
            <a:lvl1pPr algn="r">
              <a:defRPr sz="1200"/>
            </a:lvl1pPr>
          </a:lstStyle>
          <a:p>
            <a:fld id="{D34450DD-A751-DA4B-BE18-55CD3375156D}" type="datetimeFigureOut">
              <a:rPr lang="en-US" smtClean="0"/>
              <a:t>2/18/25</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1804"/>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3177" tIns="46589" rIns="93177" bIns="46589" rtlCol="0" anchor="b"/>
          <a:lstStyle>
            <a:lvl1pPr algn="r">
              <a:defRPr sz="1200"/>
            </a:lvl1pPr>
          </a:lstStyle>
          <a:p>
            <a:fld id="{0B12512D-C01A-2C43-9C14-21676EB11D17}" type="slidenum">
              <a:rPr lang="en-US" smtClean="0"/>
              <a:t>‹#›</a:t>
            </a:fld>
            <a:endParaRPr lang="en-US"/>
          </a:p>
        </p:txBody>
      </p:sp>
    </p:spTree>
    <p:extLst>
      <p:ext uri="{BB962C8B-B14F-4D97-AF65-F5344CB8AC3E}">
        <p14:creationId xmlns:p14="http://schemas.microsoft.com/office/powerpoint/2010/main" val="10490627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We are so happy you’re here.</a:t>
            </a:r>
          </a:p>
          <a:p>
            <a:r>
              <a:rPr lang="en-US"/>
              <a:t>It is an exciting time. You have a big decision</a:t>
            </a:r>
            <a:r>
              <a:rPr lang="en-US" baseline="0"/>
              <a:t> before you. One of your considerations should be: Where is my research likely to thrive?</a:t>
            </a:r>
            <a:endParaRPr lang="en-US"/>
          </a:p>
        </p:txBody>
      </p:sp>
      <p:sp>
        <p:nvSpPr>
          <p:cNvPr id="4" name="Slide Number Placeholder 3"/>
          <p:cNvSpPr>
            <a:spLocks noGrp="1"/>
          </p:cNvSpPr>
          <p:nvPr>
            <p:ph type="sldNum" sz="quarter" idx="10"/>
          </p:nvPr>
        </p:nvSpPr>
        <p:spPr/>
        <p:txBody>
          <a:bodyPr/>
          <a:lstStyle/>
          <a:p>
            <a:fld id="{0B12512D-C01A-2C43-9C14-21676EB11D17}" type="slidenum">
              <a:rPr lang="en-US" smtClean="0"/>
              <a:t>1</a:t>
            </a:fld>
            <a:endParaRPr lang="en-US"/>
          </a:p>
        </p:txBody>
      </p:sp>
    </p:spTree>
    <p:extLst>
      <p:ext uri="{BB962C8B-B14F-4D97-AF65-F5344CB8AC3E}">
        <p14:creationId xmlns:p14="http://schemas.microsoft.com/office/powerpoint/2010/main" val="4226666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Allow me to introduce</a:t>
            </a:r>
            <a:r>
              <a:rPr lang="en-US" baseline="0"/>
              <a:t> myself and my team.</a:t>
            </a:r>
          </a:p>
          <a:p>
            <a:r>
              <a:rPr lang="en-US" baseline="0"/>
              <a:t>Kellogg has made a significant investment in resources to enable research.</a:t>
            </a:r>
          </a:p>
          <a:p>
            <a:r>
              <a:rPr lang="en-US" baseline="0"/>
              <a:t>This includes tools as well as people.</a:t>
            </a:r>
          </a:p>
          <a:p>
            <a:r>
              <a:rPr lang="en-US" baseline="0"/>
              <a:t>Let me describe these tools and these people for you.</a:t>
            </a:r>
            <a:endParaRPr lang="en-US"/>
          </a:p>
        </p:txBody>
      </p:sp>
      <p:sp>
        <p:nvSpPr>
          <p:cNvPr id="4" name="Slide Number Placeholder 3"/>
          <p:cNvSpPr>
            <a:spLocks noGrp="1"/>
          </p:cNvSpPr>
          <p:nvPr>
            <p:ph type="sldNum" sz="quarter" idx="10"/>
          </p:nvPr>
        </p:nvSpPr>
        <p:spPr/>
        <p:txBody>
          <a:bodyPr/>
          <a:lstStyle/>
          <a:p>
            <a:fld id="{0B12512D-C01A-2C43-9C14-21676EB11D17}" type="slidenum">
              <a:rPr lang="en-US" smtClean="0"/>
              <a:t>4</a:t>
            </a:fld>
            <a:endParaRPr lang="en-US"/>
          </a:p>
        </p:txBody>
      </p:sp>
    </p:spTree>
    <p:extLst>
      <p:ext uri="{BB962C8B-B14F-4D97-AF65-F5344CB8AC3E}">
        <p14:creationId xmlns:p14="http://schemas.microsoft.com/office/powerpoint/2010/main" val="3875962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JOHN</a:t>
            </a:r>
          </a:p>
          <a:p>
            <a:r>
              <a:rPr lang="en-US"/>
              <a:t>Kellogg has a wealth of computational resources and services at your disposal, supporting pretty much any need you have. Our work-horse computing environment is the Kellogg Linux Cluster (KLC) that gives you the power to run big jobs that require large resources (like memory, compute power, and storage) . In most situations, KLC will help you get your job done. </a:t>
            </a:r>
            <a:endParaRPr lang="en-US">
              <a:cs typeface="Calibri"/>
            </a:endParaRPr>
          </a:p>
          <a:p>
            <a:endParaRPr lang="en-US"/>
          </a:p>
          <a:p>
            <a:r>
              <a:rPr lang="en-US"/>
              <a:t>But, what if your situation calls for something different? &lt;CLICK&gt; </a:t>
            </a:r>
            <a:endParaRPr lang="en-US">
              <a:cs typeface="Calibri"/>
            </a:endParaRPr>
          </a:p>
          <a:p>
            <a:endParaRPr lang="en-US"/>
          </a:p>
          <a:p>
            <a:r>
              <a:rPr lang="en-US"/>
              <a:t>Kellogg also provides a variety of other environments (listed here). Most recently, we've made great strides in adopting cloud resources, like Amazon Web Services, to optimize our researchers' work.  For instance, AWS Athena helps our researchers query terabyte scale databases in a fraction of the time compared to traditional SQL servers.</a:t>
            </a:r>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0B12512D-C01A-2C43-9C14-21676EB11D17}" type="slidenum">
              <a:rPr lang="en-US" smtClean="0"/>
              <a:t>5</a:t>
            </a:fld>
            <a:endParaRPr lang="en-US"/>
          </a:p>
        </p:txBody>
      </p:sp>
    </p:spTree>
    <p:extLst>
      <p:ext uri="{BB962C8B-B14F-4D97-AF65-F5344CB8AC3E}">
        <p14:creationId xmlns:p14="http://schemas.microsoft.com/office/powerpoint/2010/main" val="2772203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WILL</a:t>
            </a:r>
            <a:endParaRPr lang="en-US"/>
          </a:p>
          <a:p>
            <a:endParaRPr lang="en-US"/>
          </a:p>
          <a:p>
            <a:r>
              <a:rPr lang="en-US"/>
              <a:t>Kellogg has also invested in a team of computational consultants who are all here to help you.  We can guide you on how to best use our computing ecosystem and give advice on computing tools for your research.  </a:t>
            </a:r>
            <a:endParaRPr lang="en-US">
              <a:cs typeface="Calibri"/>
            </a:endParaRPr>
          </a:p>
          <a:p>
            <a:endParaRPr lang="en-US"/>
          </a:p>
          <a:p>
            <a:r>
              <a:rPr lang="en-US"/>
              <a:t>Each of us consultants have PhDs in quantitative fields and together we have a LOT of advanced programming experience to guide you through some of the tasks listed here like automating your computing jobs on our server through bash scripting or making your programs run faster with parallel processing.  </a:t>
            </a:r>
            <a:endParaRPr lang="en-US">
              <a:cs typeface="Calibri"/>
            </a:endParaRPr>
          </a:p>
          <a:p>
            <a:endParaRPr lang="en-US"/>
          </a:p>
          <a:p>
            <a:r>
              <a:rPr lang="en-US"/>
              <a:t>We’ve all done computational research similar to what you will undertake and understand the challenges you face.  Academic research can sometimes be inherently isolating and we want to emphasize that here at Kellogg you will not be alone.  There is literally a team of people who can help you figure out why that piece of code you've painstakingly spent weeks writing just won’t run on the server.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0B12512D-C01A-2C43-9C14-21676EB11D17}" type="slidenum">
              <a:rPr lang="en-US" smtClean="0"/>
              <a:t>6</a:t>
            </a:fld>
            <a:endParaRPr lang="en-US"/>
          </a:p>
        </p:txBody>
      </p:sp>
    </p:spTree>
    <p:extLst>
      <p:ext uri="{BB962C8B-B14F-4D97-AF65-F5344CB8AC3E}">
        <p14:creationId xmlns:p14="http://schemas.microsoft.com/office/powerpoint/2010/main" val="21752407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76802" y="628779"/>
            <a:ext cx="8038920" cy="2219217"/>
          </a:xfrm>
        </p:spPr>
        <p:txBody>
          <a:bodyPr anchor="b">
            <a:normAutofit/>
          </a:bodyPr>
          <a:lstStyle>
            <a:lvl1pPr algn="l">
              <a:defRPr sz="4500" b="0" baseline="0"/>
            </a:lvl1pPr>
          </a:lstStyle>
          <a:p>
            <a:r>
              <a:rPr lang="en-US"/>
              <a:t>Title Page Here</a:t>
            </a:r>
          </a:p>
        </p:txBody>
      </p:sp>
      <p:sp>
        <p:nvSpPr>
          <p:cNvPr id="11" name="Subtitle 2"/>
          <p:cNvSpPr>
            <a:spLocks noGrp="1"/>
          </p:cNvSpPr>
          <p:nvPr>
            <p:ph type="subTitle" idx="1" hasCustomPrompt="1"/>
          </p:nvPr>
        </p:nvSpPr>
        <p:spPr>
          <a:xfrm>
            <a:off x="776802" y="3480845"/>
            <a:ext cx="8038920" cy="1044196"/>
          </a:xfrm>
        </p:spPr>
        <p:txBody>
          <a:bodyPr>
            <a:normAutofit/>
          </a:bodyPr>
          <a:lstStyle>
            <a:lvl1pPr marL="0" indent="0" algn="l">
              <a:buNone/>
              <a:defRPr sz="20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Footer Placeholder 3"/>
          <p:cNvSpPr>
            <a:spLocks noGrp="1"/>
          </p:cNvSpPr>
          <p:nvPr>
            <p:ph type="ftr" sz="quarter" idx="14"/>
          </p:nvPr>
        </p:nvSpPr>
        <p:spPr>
          <a:xfrm>
            <a:off x="5029200" y="6506896"/>
            <a:ext cx="3786522" cy="365125"/>
          </a:xfrm>
        </p:spPr>
        <p:txBody>
          <a:bodyPr/>
          <a:lstStyle/>
          <a:p>
            <a:r>
              <a:rPr lang="en-US"/>
              <a:t>PhD Day at Kellogg 2024</a:t>
            </a:r>
          </a:p>
        </p:txBody>
      </p:sp>
      <p:pic>
        <p:nvPicPr>
          <p:cNvPr id="2" name="Picture 1" descr="Kellogg_H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802" y="5732774"/>
            <a:ext cx="3879183" cy="399243"/>
          </a:xfrm>
          <a:prstGeom prst="rect">
            <a:avLst/>
          </a:prstGeom>
        </p:spPr>
      </p:pic>
      <p:cxnSp>
        <p:nvCxnSpPr>
          <p:cNvPr id="7" name="Straight Arrow Connector 6"/>
          <p:cNvCxnSpPr/>
          <p:nvPr userDrawn="1"/>
        </p:nvCxnSpPr>
        <p:spPr>
          <a:xfrm>
            <a:off x="776802" y="3169578"/>
            <a:ext cx="3879183" cy="0"/>
          </a:xfrm>
          <a:prstGeom prst="straightConnector1">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430514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3080"/>
            <a:ext cx="40386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83080"/>
            <a:ext cx="40386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en-US"/>
              <a:t>PhD Day at Kellogg 2024</a:t>
            </a:r>
          </a:p>
        </p:txBody>
      </p:sp>
      <p:sp>
        <p:nvSpPr>
          <p:cNvPr id="6" name="Slide Number Placeholder 5"/>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754359061"/>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PhD Day at Kellogg 2024</a:t>
            </a:r>
          </a:p>
        </p:txBody>
      </p:sp>
      <p:sp>
        <p:nvSpPr>
          <p:cNvPr id="4" name="Slide Number Placeholder 3"/>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13136931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PhD Day at Kellogg 2024</a:t>
            </a:r>
          </a:p>
        </p:txBody>
      </p:sp>
      <p:sp>
        <p:nvSpPr>
          <p:cNvPr id="3" name="Slide Number Placeholder 2"/>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353819951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en-US"/>
              <a:t>PhD Day at Kellogg 2024</a:t>
            </a:r>
          </a:p>
        </p:txBody>
      </p:sp>
      <p:sp>
        <p:nvSpPr>
          <p:cNvPr id="7" name="Slide Number Placeholder 6"/>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705020793"/>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722313" y="3821909"/>
            <a:ext cx="7772400" cy="1362075"/>
          </a:xfrm>
        </p:spPr>
        <p:txBody>
          <a:bodyPr anchor="t">
            <a:normAutofit/>
          </a:bodyPr>
          <a:lstStyle>
            <a:lvl1pPr algn="l">
              <a:defRPr sz="3600" b="0" cap="none"/>
            </a:lvl1pPr>
          </a:lstStyle>
          <a:p>
            <a:r>
              <a:rPr lang="en-US"/>
              <a:t>Click To Edit Master Title Style</a:t>
            </a:r>
          </a:p>
        </p:txBody>
      </p:sp>
      <p:sp>
        <p:nvSpPr>
          <p:cNvPr id="7" name="Text Placeholder 2"/>
          <p:cNvSpPr>
            <a:spLocks noGrp="1"/>
          </p:cNvSpPr>
          <p:nvPr>
            <p:ph type="body" idx="1" hasCustomPrompt="1"/>
          </p:nvPr>
        </p:nvSpPr>
        <p:spPr>
          <a:xfrm>
            <a:off x="722313" y="2161644"/>
            <a:ext cx="7772400" cy="1500187"/>
          </a:xfrm>
        </p:spPr>
        <p:txBody>
          <a:bodyPr anchor="b">
            <a:normAutofit/>
          </a:bodyPr>
          <a:lstStyle>
            <a:lvl1pPr marL="0" indent="0">
              <a:buNone/>
              <a:defRPr sz="2400" b="1">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 name="Footer Placeholder 1"/>
          <p:cNvSpPr>
            <a:spLocks noGrp="1"/>
          </p:cNvSpPr>
          <p:nvPr>
            <p:ph type="ftr" sz="quarter" idx="10"/>
          </p:nvPr>
        </p:nvSpPr>
        <p:spPr/>
        <p:txBody>
          <a:bodyPr/>
          <a:lstStyle/>
          <a:p>
            <a:r>
              <a:rPr lang="en-US"/>
              <a:t>PhD Day at Kellogg 2024</a:t>
            </a:r>
          </a:p>
        </p:txBody>
      </p:sp>
      <p:sp>
        <p:nvSpPr>
          <p:cNvPr id="3" name="Slide Number Placeholder 2"/>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3679132065"/>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383080"/>
            <a:ext cx="40386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83080"/>
            <a:ext cx="4038600" cy="4525963"/>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en-US"/>
              <a:t>PhD Day at Kellogg 2024</a:t>
            </a:r>
          </a:p>
        </p:txBody>
      </p:sp>
      <p:sp>
        <p:nvSpPr>
          <p:cNvPr id="6" name="Slide Number Placeholder 5"/>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821060311"/>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PhD Day at Kellogg 2024</a:t>
            </a:r>
          </a:p>
        </p:txBody>
      </p:sp>
      <p:sp>
        <p:nvSpPr>
          <p:cNvPr id="4" name="Slide Number Placeholder 3"/>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2172551710"/>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t>PhD Day at Kellogg 2024</a:t>
            </a:r>
          </a:p>
        </p:txBody>
      </p:sp>
      <p:sp>
        <p:nvSpPr>
          <p:cNvPr id="3" name="Slide Number Placeholder 2"/>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130126374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76802" y="665766"/>
            <a:ext cx="7909998" cy="2149314"/>
          </a:xfrm>
        </p:spPr>
        <p:txBody>
          <a:bodyPr anchor="b">
            <a:normAutofit/>
          </a:bodyPr>
          <a:lstStyle>
            <a:lvl1pPr algn="l">
              <a:defRPr sz="4500" b="0" baseline="0"/>
            </a:lvl1pPr>
          </a:lstStyle>
          <a:p>
            <a:r>
              <a:rPr lang="en-US"/>
              <a:t>Title Page Here</a:t>
            </a:r>
          </a:p>
        </p:txBody>
      </p:sp>
      <p:sp>
        <p:nvSpPr>
          <p:cNvPr id="11" name="Subtitle 2"/>
          <p:cNvSpPr>
            <a:spLocks noGrp="1"/>
          </p:cNvSpPr>
          <p:nvPr>
            <p:ph type="subTitle" idx="1" hasCustomPrompt="1"/>
          </p:nvPr>
        </p:nvSpPr>
        <p:spPr>
          <a:xfrm>
            <a:off x="776802" y="3242524"/>
            <a:ext cx="7909998" cy="776726"/>
          </a:xfrm>
        </p:spPr>
        <p:txBody>
          <a:bodyPr>
            <a:normAutofit/>
          </a:bodyPr>
          <a:lstStyle>
            <a:lvl1pPr marL="0" indent="0" algn="l">
              <a:buNone/>
              <a:defRPr sz="20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 name="Footer Placeholder 1"/>
          <p:cNvSpPr>
            <a:spLocks noGrp="1"/>
          </p:cNvSpPr>
          <p:nvPr>
            <p:ph type="ftr" sz="quarter" idx="10"/>
          </p:nvPr>
        </p:nvSpPr>
        <p:spPr/>
        <p:txBody>
          <a:bodyPr/>
          <a:lstStyle/>
          <a:p>
            <a:r>
              <a:rPr lang="en-US"/>
              <a:t>PhD Day at Kellogg 2024</a:t>
            </a:r>
          </a:p>
        </p:txBody>
      </p:sp>
      <p:sp>
        <p:nvSpPr>
          <p:cNvPr id="9" name="Subtitle 2"/>
          <p:cNvSpPr txBox="1">
            <a:spLocks/>
          </p:cNvSpPr>
          <p:nvPr userDrawn="1"/>
        </p:nvSpPr>
        <p:spPr>
          <a:xfrm>
            <a:off x="776802" y="3480845"/>
            <a:ext cx="8038920" cy="1044196"/>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000" b="1" kern="1200">
                <a:solidFill>
                  <a:srgbClr val="FFFFFF"/>
                </a:solidFill>
                <a:latin typeface="Arial"/>
                <a:ea typeface="+mn-ea"/>
                <a:cs typeface="Arial"/>
              </a:defRPr>
            </a:lvl1pPr>
            <a:lvl2pPr marL="457200" indent="0" algn="ctr" defTabSz="457200" rtl="0" eaLnBrk="1" latinLnBrk="0" hangingPunct="1">
              <a:spcBef>
                <a:spcPct val="20000"/>
              </a:spcBef>
              <a:buFont typeface="Arial"/>
              <a:buNone/>
              <a:defRPr sz="24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4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4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t>CLICK TO EDIT MASTER SUBTITLE STYLE</a:t>
            </a:r>
          </a:p>
        </p:txBody>
      </p:sp>
      <p:pic>
        <p:nvPicPr>
          <p:cNvPr id="15" name="Picture 14" descr="Kellogg_H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802" y="5732774"/>
            <a:ext cx="3879183" cy="397132"/>
          </a:xfrm>
          <a:prstGeom prst="rect">
            <a:avLst/>
          </a:prstGeom>
        </p:spPr>
      </p:pic>
      <p:cxnSp>
        <p:nvCxnSpPr>
          <p:cNvPr id="18" name="Straight Connector 17"/>
          <p:cNvCxnSpPr/>
          <p:nvPr userDrawn="1"/>
        </p:nvCxnSpPr>
        <p:spPr>
          <a:xfrm>
            <a:off x="776802" y="3008273"/>
            <a:ext cx="3879183" cy="0"/>
          </a:xfrm>
          <a:prstGeom prst="line">
            <a:avLst/>
          </a:prstGeom>
          <a:ln w="12700" cmpd="sng">
            <a:solidFill>
              <a:srgbClr val="3D146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373432"/>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2220113766"/>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722313" y="3821909"/>
            <a:ext cx="7772400" cy="1362075"/>
          </a:xfrm>
        </p:spPr>
        <p:txBody>
          <a:bodyPr anchor="t">
            <a:normAutofit/>
          </a:bodyPr>
          <a:lstStyle>
            <a:lvl1pPr algn="l">
              <a:defRPr sz="3200" b="0" cap="none"/>
            </a:lvl1pPr>
          </a:lstStyle>
          <a:p>
            <a:r>
              <a:rPr lang="en-US"/>
              <a:t>Click To Edit Master Title Style</a:t>
            </a:r>
          </a:p>
        </p:txBody>
      </p:sp>
      <p:sp>
        <p:nvSpPr>
          <p:cNvPr id="9" name="Text Placeholder 2"/>
          <p:cNvSpPr>
            <a:spLocks noGrp="1"/>
          </p:cNvSpPr>
          <p:nvPr>
            <p:ph type="body" idx="1" hasCustomPrompt="1"/>
          </p:nvPr>
        </p:nvSpPr>
        <p:spPr>
          <a:xfrm>
            <a:off x="722313" y="2161644"/>
            <a:ext cx="7772400" cy="1500187"/>
          </a:xfrm>
        </p:spPr>
        <p:txBody>
          <a:bodyPr anchor="b">
            <a:normAutofit/>
          </a:bodyPr>
          <a:lstStyle>
            <a:lvl1pPr marL="0" indent="0">
              <a:buNone/>
              <a:defRPr sz="2400" b="1">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 name="Footer Placeholder 1"/>
          <p:cNvSpPr>
            <a:spLocks noGrp="1"/>
          </p:cNvSpPr>
          <p:nvPr>
            <p:ph type="ftr" sz="quarter" idx="10"/>
          </p:nvPr>
        </p:nvSpPr>
        <p:spPr/>
        <p:txBody>
          <a:bodyPr/>
          <a:lstStyle/>
          <a:p>
            <a:r>
              <a:rPr lang="en-US"/>
              <a:t>PhD Day at Kellogg 2024</a:t>
            </a:r>
          </a:p>
        </p:txBody>
      </p:sp>
      <p:sp>
        <p:nvSpPr>
          <p:cNvPr id="3" name="Slide Number Placeholder 2"/>
          <p:cNvSpPr>
            <a:spLocks noGrp="1"/>
          </p:cNvSpPr>
          <p:nvPr>
            <p:ph type="sldNum" sz="quarter" idx="11"/>
          </p:nvPr>
        </p:nvSpPr>
        <p:spPr/>
        <p:txBody>
          <a:bodyPr/>
          <a:lstStyle/>
          <a:p>
            <a:fld id="{8010B76C-C533-3848-ADE6-F03E9FE1ACEB}" type="slidenum">
              <a:rPr lang="en-US" smtClean="0"/>
              <a:pPr/>
              <a:t>‹#›</a:t>
            </a:fld>
            <a:endParaRPr lang="en-US"/>
          </a:p>
        </p:txBody>
      </p:sp>
    </p:spTree>
    <p:extLst>
      <p:ext uri="{BB962C8B-B14F-4D97-AF65-F5344CB8AC3E}">
        <p14:creationId xmlns:p14="http://schemas.microsoft.com/office/powerpoint/2010/main" val="3053940914"/>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454821"/>
            <a:ext cx="8229600" cy="46726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86800" y="6506896"/>
            <a:ext cx="416244" cy="365125"/>
          </a:xfrm>
          <a:prstGeom prst="rect">
            <a:avLst/>
          </a:prstGeom>
        </p:spPr>
        <p:txBody>
          <a:bodyPr vert="horz" lIns="91440" tIns="45720" rIns="91440" bIns="45720" rtlCol="0" anchor="ctr"/>
          <a:lstStyle>
            <a:lvl1pPr algn="r">
              <a:defRPr sz="1000">
                <a:solidFill>
                  <a:srgbClr val="FFFFFF"/>
                </a:solidFill>
              </a:defRPr>
            </a:lvl1pPr>
          </a:lstStyle>
          <a:p>
            <a:fld id="{8010B76C-C533-3848-ADE6-F03E9FE1ACEB}" type="slidenum">
              <a:rPr lang="en-US" smtClean="0"/>
              <a:pPr/>
              <a:t>‹#›</a:t>
            </a:fld>
            <a:endParaRPr lang="en-US"/>
          </a:p>
        </p:txBody>
      </p:sp>
      <p:sp>
        <p:nvSpPr>
          <p:cNvPr id="4" name="Footer Placeholder 3"/>
          <p:cNvSpPr>
            <a:spLocks noGrp="1"/>
          </p:cNvSpPr>
          <p:nvPr>
            <p:ph type="ftr" sz="quarter" idx="3"/>
          </p:nvPr>
        </p:nvSpPr>
        <p:spPr>
          <a:xfrm>
            <a:off x="4572000" y="6506896"/>
            <a:ext cx="4114800" cy="365125"/>
          </a:xfrm>
          <a:prstGeom prst="rect">
            <a:avLst/>
          </a:prstGeom>
        </p:spPr>
        <p:txBody>
          <a:bodyPr vert="horz" lIns="91440" tIns="45720" rIns="91440" bIns="45720" rtlCol="0" anchor="ctr"/>
          <a:lstStyle>
            <a:lvl1pPr algn="r">
              <a:defRPr sz="1000">
                <a:solidFill>
                  <a:schemeClr val="bg1"/>
                </a:solidFill>
              </a:defRPr>
            </a:lvl1pPr>
          </a:lstStyle>
          <a:p>
            <a:r>
              <a:rPr lang="en-US"/>
              <a:t>PhD Day at Kellogg 2024</a:t>
            </a:r>
          </a:p>
        </p:txBody>
      </p:sp>
    </p:spTree>
    <p:extLst>
      <p:ext uri="{BB962C8B-B14F-4D97-AF65-F5344CB8AC3E}">
        <p14:creationId xmlns:p14="http://schemas.microsoft.com/office/powerpoint/2010/main" val="3477793203"/>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3" r:id="rId5"/>
    <p:sldLayoutId id="2147483664" r:id="rId6"/>
  </p:sldLayoutIdLst>
  <p:hf sldNum="0" hdr="0" dt="0"/>
  <p:txStyles>
    <p:titleStyle>
      <a:lvl1pPr algn="l" defTabSz="457200" rtl="0" eaLnBrk="1" latinLnBrk="0" hangingPunct="1">
        <a:spcBef>
          <a:spcPct val="0"/>
        </a:spcBef>
        <a:buNone/>
        <a:defRPr sz="3000" b="1" kern="1200">
          <a:solidFill>
            <a:srgbClr val="FFFFF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4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4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485839"/>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8686800" y="6506896"/>
            <a:ext cx="416244" cy="365125"/>
          </a:xfrm>
          <a:prstGeom prst="rect">
            <a:avLst/>
          </a:prstGeom>
        </p:spPr>
        <p:txBody>
          <a:bodyPr vert="horz" lIns="91440" tIns="45720" rIns="91440" bIns="45720" rtlCol="0" anchor="ctr"/>
          <a:lstStyle>
            <a:lvl1pPr algn="r">
              <a:defRPr sz="1000">
                <a:solidFill>
                  <a:srgbClr val="FFFFFF"/>
                </a:solidFill>
              </a:defRPr>
            </a:lvl1pPr>
          </a:lstStyle>
          <a:p>
            <a:fld id="{8010B76C-C533-3848-ADE6-F03E9FE1ACEB}" type="slidenum">
              <a:rPr lang="en-US" smtClean="0"/>
              <a:pPr/>
              <a:t>‹#›</a:t>
            </a:fld>
            <a:endParaRPr lang="en-US"/>
          </a:p>
        </p:txBody>
      </p:sp>
      <p:sp>
        <p:nvSpPr>
          <p:cNvPr id="7" name="Footer Placeholder 3"/>
          <p:cNvSpPr>
            <a:spLocks noGrp="1"/>
          </p:cNvSpPr>
          <p:nvPr>
            <p:ph type="ftr" sz="quarter" idx="3"/>
          </p:nvPr>
        </p:nvSpPr>
        <p:spPr>
          <a:xfrm>
            <a:off x="4572000" y="6506896"/>
            <a:ext cx="4114800" cy="365125"/>
          </a:xfrm>
          <a:prstGeom prst="rect">
            <a:avLst/>
          </a:prstGeom>
        </p:spPr>
        <p:txBody>
          <a:bodyPr vert="horz" lIns="91440" tIns="45720" rIns="91440" bIns="45720" rtlCol="0" anchor="ctr"/>
          <a:lstStyle>
            <a:lvl1pPr algn="r">
              <a:defRPr sz="1000">
                <a:solidFill>
                  <a:schemeClr val="bg1"/>
                </a:solidFill>
              </a:defRPr>
            </a:lvl1pPr>
          </a:lstStyle>
          <a:p>
            <a:r>
              <a:rPr lang="en-US"/>
              <a:t>PhD Day at Kellogg 2024</a:t>
            </a:r>
          </a:p>
        </p:txBody>
      </p:sp>
    </p:spTree>
    <p:extLst>
      <p:ext uri="{BB962C8B-B14F-4D97-AF65-F5344CB8AC3E}">
        <p14:creationId xmlns:p14="http://schemas.microsoft.com/office/powerpoint/2010/main" val="39180000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1" r:id="rId5"/>
    <p:sldLayoutId id="2147483682" r:id="rId6"/>
  </p:sldLayoutIdLst>
  <p:hf sldNum="0" hdr="0" dt="0"/>
  <p:txStyles>
    <p:titleStyle>
      <a:lvl1pPr algn="l" defTabSz="457200" rtl="0" eaLnBrk="1" latinLnBrk="0" hangingPunct="1">
        <a:spcBef>
          <a:spcPct val="0"/>
        </a:spcBef>
        <a:buNone/>
        <a:defRPr sz="3200" b="1" kern="1200">
          <a:solidFill>
            <a:srgbClr val="3D146F"/>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4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huggingface.co/docs/transformers/en/model_doc/bert" TargetMode="External"/><Relationship Id="rId2" Type="http://schemas.openxmlformats.org/officeDocument/2006/relationships/hyperlink" Target="https://platform.openai.com/docs/guides/embeddings"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680" y="665766"/>
            <a:ext cx="8910320" cy="2149314"/>
          </a:xfrm>
        </p:spPr>
        <p:txBody>
          <a:bodyPr/>
          <a:lstStyle/>
          <a:p>
            <a:r>
              <a:rPr lang="en-US" dirty="0"/>
              <a:t>Text Processing for Econ Research</a:t>
            </a:r>
            <a:endParaRPr lang="en-US" sz="2400" dirty="0"/>
          </a:p>
        </p:txBody>
      </p:sp>
      <p:sp>
        <p:nvSpPr>
          <p:cNvPr id="3" name="Subtitle 2"/>
          <p:cNvSpPr>
            <a:spLocks noGrp="1"/>
          </p:cNvSpPr>
          <p:nvPr>
            <p:ph type="subTitle" idx="1"/>
          </p:nvPr>
        </p:nvSpPr>
        <p:spPr/>
        <p:txBody>
          <a:bodyPr vert="horz" lIns="91440" tIns="45720" rIns="91440" bIns="45720" rtlCol="0" anchor="t">
            <a:normAutofit/>
          </a:bodyPr>
          <a:lstStyle/>
          <a:p>
            <a:endParaRPr lang="en-US" dirty="0"/>
          </a:p>
          <a:p>
            <a:r>
              <a:rPr lang="en-US"/>
              <a:t>February 18, </a:t>
            </a:r>
            <a:r>
              <a:rPr lang="en-US" dirty="0"/>
              <a:t>2025</a:t>
            </a:r>
          </a:p>
        </p:txBody>
      </p:sp>
    </p:spTree>
    <p:extLst>
      <p:ext uri="{BB962C8B-B14F-4D97-AF65-F5344CB8AC3E}">
        <p14:creationId xmlns:p14="http://schemas.microsoft.com/office/powerpoint/2010/main" val="1300269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B007-36F3-288B-AC0B-4DD128B20A87}"/>
              </a:ext>
            </a:extLst>
          </p:cNvPr>
          <p:cNvSpPr>
            <a:spLocks noGrp="1"/>
          </p:cNvSpPr>
          <p:nvPr>
            <p:ph type="title"/>
          </p:nvPr>
        </p:nvSpPr>
        <p:spPr/>
        <p:txBody>
          <a:bodyPr/>
          <a:lstStyle/>
          <a:p>
            <a:r>
              <a:rPr lang="en-US" dirty="0" err="1"/>
              <a:t>FineWeb</a:t>
            </a:r>
            <a:endParaRPr lang="en-US" dirty="0"/>
          </a:p>
        </p:txBody>
      </p:sp>
      <p:pic>
        <p:nvPicPr>
          <p:cNvPr id="4" name="Picture 3">
            <a:extLst>
              <a:ext uri="{FF2B5EF4-FFF2-40B4-BE49-F238E27FC236}">
                <a16:creationId xmlns:a16="http://schemas.microsoft.com/office/drawing/2014/main" id="{C2A38BB5-A762-4222-7AC8-123795FB4EAD}"/>
              </a:ext>
            </a:extLst>
          </p:cNvPr>
          <p:cNvPicPr>
            <a:picLocks noChangeAspect="1"/>
          </p:cNvPicPr>
          <p:nvPr/>
        </p:nvPicPr>
        <p:blipFill>
          <a:blip r:embed="rId2"/>
          <a:stretch>
            <a:fillRect/>
          </a:stretch>
        </p:blipFill>
        <p:spPr>
          <a:xfrm>
            <a:off x="426927" y="1636855"/>
            <a:ext cx="8259873" cy="3584289"/>
          </a:xfrm>
          <a:prstGeom prst="rect">
            <a:avLst/>
          </a:prstGeom>
        </p:spPr>
      </p:pic>
    </p:spTree>
    <p:extLst>
      <p:ext uri="{BB962C8B-B14F-4D97-AF65-F5344CB8AC3E}">
        <p14:creationId xmlns:p14="http://schemas.microsoft.com/office/powerpoint/2010/main" val="604609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DEB7-2DDC-9BCA-837C-AEDB8192C425}"/>
              </a:ext>
            </a:extLst>
          </p:cNvPr>
          <p:cNvSpPr>
            <a:spLocks noGrp="1"/>
          </p:cNvSpPr>
          <p:nvPr>
            <p:ph type="title"/>
          </p:nvPr>
        </p:nvSpPr>
        <p:spPr>
          <a:xfrm>
            <a:off x="457200" y="274698"/>
            <a:ext cx="8229600" cy="1143000"/>
          </a:xfrm>
        </p:spPr>
        <p:txBody>
          <a:bodyPr/>
          <a:lstStyle/>
          <a:p>
            <a:r>
              <a:rPr lang="en-US" dirty="0"/>
              <a:t>Traditional NLP Tasks</a:t>
            </a:r>
          </a:p>
        </p:txBody>
      </p:sp>
      <p:sp>
        <p:nvSpPr>
          <p:cNvPr id="3" name="Content Placeholder 2">
            <a:extLst>
              <a:ext uri="{FF2B5EF4-FFF2-40B4-BE49-F238E27FC236}">
                <a16:creationId xmlns:a16="http://schemas.microsoft.com/office/drawing/2014/main" id="{F0B6361A-D2E4-CE91-DD87-F0E995064AE5}"/>
              </a:ext>
            </a:extLst>
          </p:cNvPr>
          <p:cNvSpPr>
            <a:spLocks noGrp="1"/>
          </p:cNvSpPr>
          <p:nvPr>
            <p:ph idx="1"/>
          </p:nvPr>
        </p:nvSpPr>
        <p:spPr/>
        <p:txBody>
          <a:bodyPr>
            <a:normAutofit/>
          </a:bodyPr>
          <a:lstStyle/>
          <a:p>
            <a:pPr marL="0" indent="0">
              <a:buNone/>
            </a:pPr>
            <a:r>
              <a:rPr lang="en-US" dirty="0"/>
              <a:t>These tasks have all been studied for decades within the NLP community:</a:t>
            </a:r>
          </a:p>
          <a:p>
            <a:pPr marL="0" indent="0">
              <a:buNone/>
            </a:pPr>
            <a:endParaRPr lang="en-US" dirty="0"/>
          </a:p>
          <a:p>
            <a:r>
              <a:rPr lang="en-US" dirty="0"/>
              <a:t>Document classification (spam vs. ham)</a:t>
            </a:r>
          </a:p>
          <a:p>
            <a:r>
              <a:rPr lang="en-US" dirty="0"/>
              <a:t>Sentiment analysis (product reviews)</a:t>
            </a:r>
          </a:p>
          <a:p>
            <a:r>
              <a:rPr lang="en-US" dirty="0"/>
              <a:t>Document summarization</a:t>
            </a:r>
          </a:p>
          <a:p>
            <a:r>
              <a:rPr lang="en-US" dirty="0"/>
              <a:t>Document clustering / topic detection</a:t>
            </a:r>
          </a:p>
          <a:p>
            <a:r>
              <a:rPr lang="en-US" dirty="0"/>
              <a:t>Information extraction</a:t>
            </a:r>
          </a:p>
          <a:p>
            <a:r>
              <a:rPr lang="en-US" dirty="0"/>
              <a:t>Translation</a:t>
            </a:r>
          </a:p>
          <a:p>
            <a:r>
              <a:rPr lang="en-US" dirty="0"/>
              <a:t>Question Answering</a:t>
            </a:r>
          </a:p>
        </p:txBody>
      </p:sp>
    </p:spTree>
    <p:extLst>
      <p:ext uri="{BB962C8B-B14F-4D97-AF65-F5344CB8AC3E}">
        <p14:creationId xmlns:p14="http://schemas.microsoft.com/office/powerpoint/2010/main" val="360338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74939-2456-D8B2-73F6-06C503317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61856-FC65-A872-5A4A-B416FB386D19}"/>
              </a:ext>
            </a:extLst>
          </p:cNvPr>
          <p:cNvSpPr>
            <a:spLocks noGrp="1"/>
          </p:cNvSpPr>
          <p:nvPr>
            <p:ph type="title"/>
          </p:nvPr>
        </p:nvSpPr>
        <p:spPr>
          <a:xfrm>
            <a:off x="457200" y="274698"/>
            <a:ext cx="8229600" cy="1143000"/>
          </a:xfrm>
        </p:spPr>
        <p:txBody>
          <a:bodyPr/>
          <a:lstStyle/>
          <a:p>
            <a:r>
              <a:rPr lang="en-US" dirty="0"/>
              <a:t>Traditional NLP Tasks</a:t>
            </a:r>
          </a:p>
        </p:txBody>
      </p:sp>
      <p:pic>
        <p:nvPicPr>
          <p:cNvPr id="6" name="Picture 5">
            <a:extLst>
              <a:ext uri="{FF2B5EF4-FFF2-40B4-BE49-F238E27FC236}">
                <a16:creationId xmlns:a16="http://schemas.microsoft.com/office/drawing/2014/main" id="{DEB71F2C-42B9-5A22-5C2B-E3060E53EB2F}"/>
              </a:ext>
            </a:extLst>
          </p:cNvPr>
          <p:cNvPicPr>
            <a:picLocks noChangeAspect="1"/>
          </p:cNvPicPr>
          <p:nvPr/>
        </p:nvPicPr>
        <p:blipFill>
          <a:blip r:embed="rId2"/>
          <a:stretch>
            <a:fillRect/>
          </a:stretch>
        </p:blipFill>
        <p:spPr>
          <a:xfrm>
            <a:off x="765110" y="1238320"/>
            <a:ext cx="7469155" cy="4741828"/>
          </a:xfrm>
          <a:prstGeom prst="rect">
            <a:avLst/>
          </a:prstGeom>
        </p:spPr>
      </p:pic>
      <p:sp>
        <p:nvSpPr>
          <p:cNvPr id="8" name="TextBox 7">
            <a:extLst>
              <a:ext uri="{FF2B5EF4-FFF2-40B4-BE49-F238E27FC236}">
                <a16:creationId xmlns:a16="http://schemas.microsoft.com/office/drawing/2014/main" id="{5E9447A1-51E5-641D-F7B7-13D1F6A3D878}"/>
              </a:ext>
            </a:extLst>
          </p:cNvPr>
          <p:cNvSpPr txBox="1"/>
          <p:nvPr/>
        </p:nvSpPr>
        <p:spPr>
          <a:xfrm>
            <a:off x="2213687" y="5980148"/>
            <a:ext cx="4572000" cy="369332"/>
          </a:xfrm>
          <a:prstGeom prst="rect">
            <a:avLst/>
          </a:prstGeom>
          <a:noFill/>
        </p:spPr>
        <p:txBody>
          <a:bodyPr wrap="square">
            <a:spAutoFit/>
          </a:bodyPr>
          <a:lstStyle/>
          <a:p>
            <a:r>
              <a:rPr lang="en-US" dirty="0"/>
              <a:t>https://</a:t>
            </a:r>
            <a:r>
              <a:rPr lang="en-US" dirty="0" err="1"/>
              <a:t>web.stanford.edu</a:t>
            </a:r>
            <a:r>
              <a:rPr lang="en-US" dirty="0"/>
              <a:t>/~</a:t>
            </a:r>
            <a:r>
              <a:rPr lang="en-US" dirty="0" err="1"/>
              <a:t>jurafsky</a:t>
            </a:r>
            <a:r>
              <a:rPr lang="en-US" dirty="0"/>
              <a:t>/slp3/</a:t>
            </a:r>
          </a:p>
        </p:txBody>
      </p:sp>
    </p:spTree>
    <p:extLst>
      <p:ext uri="{BB962C8B-B14F-4D97-AF65-F5344CB8AC3E}">
        <p14:creationId xmlns:p14="http://schemas.microsoft.com/office/powerpoint/2010/main" val="2814494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6EEB-B48C-AA8B-562F-CDD162BAEB8F}"/>
              </a:ext>
            </a:extLst>
          </p:cNvPr>
          <p:cNvSpPr>
            <a:spLocks noGrp="1"/>
          </p:cNvSpPr>
          <p:nvPr>
            <p:ph type="title"/>
          </p:nvPr>
        </p:nvSpPr>
        <p:spPr/>
        <p:txBody>
          <a:bodyPr/>
          <a:lstStyle/>
          <a:p>
            <a:r>
              <a:rPr lang="en-US" dirty="0"/>
              <a:t>Sentiment Analysis</a:t>
            </a:r>
          </a:p>
        </p:txBody>
      </p:sp>
      <p:pic>
        <p:nvPicPr>
          <p:cNvPr id="1026" name="Picture 2" descr="A conceptual illustration of sentiment analysis in text. The image features a digital text document with highlighted words in different colors: green for positive words (e.g., happy, excellent), red for negative words (e.g., sad, terrible), and yellow for neutral words (e.g., book, table). Above the document, there is a floating AI interface analyzing the text with an emotion graph displaying positive, negative, and neutral sentiment proportions. The background has a futuristic data visualization theme with abstract lines and nodes.">
            <a:extLst>
              <a:ext uri="{FF2B5EF4-FFF2-40B4-BE49-F238E27FC236}">
                <a16:creationId xmlns:a16="http://schemas.microsoft.com/office/drawing/2014/main" id="{2BB493E7-4FED-E1E8-C883-B99B11D1B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614" y="1063256"/>
            <a:ext cx="4954772" cy="495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58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80A9-8600-BE5C-7F53-8ADF6A9C5A95}"/>
              </a:ext>
            </a:extLst>
          </p:cNvPr>
          <p:cNvSpPr>
            <a:spLocks noGrp="1"/>
          </p:cNvSpPr>
          <p:nvPr>
            <p:ph type="title"/>
          </p:nvPr>
        </p:nvSpPr>
        <p:spPr/>
        <p:txBody>
          <a:bodyPr/>
          <a:lstStyle/>
          <a:p>
            <a:r>
              <a:rPr lang="en-US" dirty="0"/>
              <a:t>Document Classification</a:t>
            </a:r>
          </a:p>
        </p:txBody>
      </p:sp>
      <p:pic>
        <p:nvPicPr>
          <p:cNvPr id="2050" name="Picture 2" descr="A conceptual illustration of document classification. The image features a digital interface with multiple text documents being analyzed and categorized into different groups. Each document has a label above it, such as 'Finance,' 'Healthcare,' 'Technology,' and 'Education.' A central AI-powered system is visually processing the documents, sorting them into colored folders. The background includes abstract data flow and neural network elements to emphasize automation and machine learning.">
            <a:extLst>
              <a:ext uri="{FF2B5EF4-FFF2-40B4-BE49-F238E27FC236}">
                <a16:creationId xmlns:a16="http://schemas.microsoft.com/office/drawing/2014/main" id="{F02ABA94-616C-D630-975B-028E25EB1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879" y="1392865"/>
            <a:ext cx="4529470" cy="452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01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FF9BA-8472-F171-C9C1-AA052F43FA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2FFA4-97D7-D980-63C8-DC6B90341F07}"/>
              </a:ext>
            </a:extLst>
          </p:cNvPr>
          <p:cNvSpPr>
            <a:spLocks noGrp="1"/>
          </p:cNvSpPr>
          <p:nvPr>
            <p:ph type="title"/>
          </p:nvPr>
        </p:nvSpPr>
        <p:spPr/>
        <p:txBody>
          <a:bodyPr/>
          <a:lstStyle/>
          <a:p>
            <a:r>
              <a:rPr lang="en-US" dirty="0"/>
              <a:t>Information Extraction</a:t>
            </a:r>
          </a:p>
        </p:txBody>
      </p:sp>
      <p:pic>
        <p:nvPicPr>
          <p:cNvPr id="4098" name="Picture 2" descr="A conceptual illustration of using Natural Language Processing (NLP) for information extraction. The image features a digital document with various text elements, where key pieces of information (such as names, dates, and locations) are highlighted and extracted into a structured database. An AI-powered system is visually scanning the text with glowing data lines connecting extracted elements to a categorized knowledge graph. The background includes abstract neural network patterns and futuristic digital data visualization.">
            <a:extLst>
              <a:ext uri="{FF2B5EF4-FFF2-40B4-BE49-F238E27FC236}">
                <a16:creationId xmlns:a16="http://schemas.microsoft.com/office/drawing/2014/main" id="{51A413D4-BEFB-03AA-B289-2AEC05B71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084" y="1143000"/>
            <a:ext cx="4843130" cy="484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24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17490-0265-63B0-C334-7ACA21193B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6E777-8C48-701C-5A53-BC33F9C054AE}"/>
              </a:ext>
            </a:extLst>
          </p:cNvPr>
          <p:cNvSpPr>
            <a:spLocks noGrp="1"/>
          </p:cNvSpPr>
          <p:nvPr>
            <p:ph type="title"/>
          </p:nvPr>
        </p:nvSpPr>
        <p:spPr/>
        <p:txBody>
          <a:bodyPr/>
          <a:lstStyle/>
          <a:p>
            <a:r>
              <a:rPr lang="en-US" dirty="0"/>
              <a:t>Topic Detection</a:t>
            </a:r>
          </a:p>
        </p:txBody>
      </p:sp>
      <p:pic>
        <p:nvPicPr>
          <p:cNvPr id="3" name="Picture 2">
            <a:extLst>
              <a:ext uri="{FF2B5EF4-FFF2-40B4-BE49-F238E27FC236}">
                <a16:creationId xmlns:a16="http://schemas.microsoft.com/office/drawing/2014/main" id="{1824E776-49FA-5665-66B7-3A837D850C87}"/>
              </a:ext>
            </a:extLst>
          </p:cNvPr>
          <p:cNvPicPr>
            <a:picLocks noChangeAspect="1"/>
          </p:cNvPicPr>
          <p:nvPr/>
        </p:nvPicPr>
        <p:blipFill>
          <a:blip r:embed="rId2"/>
          <a:stretch>
            <a:fillRect/>
          </a:stretch>
        </p:blipFill>
        <p:spPr>
          <a:xfrm>
            <a:off x="2158409" y="1329069"/>
            <a:ext cx="4779335" cy="4779335"/>
          </a:xfrm>
          <a:prstGeom prst="rect">
            <a:avLst/>
          </a:prstGeom>
        </p:spPr>
      </p:pic>
    </p:spTree>
    <p:extLst>
      <p:ext uri="{BB962C8B-B14F-4D97-AF65-F5344CB8AC3E}">
        <p14:creationId xmlns:p14="http://schemas.microsoft.com/office/powerpoint/2010/main" val="2924834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53A9B-E454-D4F1-5B11-E30791AD0F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B3FE9-577F-4039-CBA8-8FB5127AC40D}"/>
              </a:ext>
            </a:extLst>
          </p:cNvPr>
          <p:cNvSpPr>
            <a:spLocks noGrp="1"/>
          </p:cNvSpPr>
          <p:nvPr>
            <p:ph type="title"/>
          </p:nvPr>
        </p:nvSpPr>
        <p:spPr>
          <a:xfrm>
            <a:off x="457200" y="274698"/>
            <a:ext cx="8229600" cy="1143000"/>
          </a:xfrm>
        </p:spPr>
        <p:txBody>
          <a:bodyPr/>
          <a:lstStyle/>
          <a:p>
            <a:r>
              <a:rPr lang="en-US" dirty="0"/>
              <a:t>Traditional NLP Tasks</a:t>
            </a:r>
          </a:p>
        </p:txBody>
      </p:sp>
      <p:pic>
        <p:nvPicPr>
          <p:cNvPr id="3" name="Picture 2">
            <a:extLst>
              <a:ext uri="{FF2B5EF4-FFF2-40B4-BE49-F238E27FC236}">
                <a16:creationId xmlns:a16="http://schemas.microsoft.com/office/drawing/2014/main" id="{4F3198E5-B925-7BA9-F5DC-E4D40643B22B}"/>
              </a:ext>
            </a:extLst>
          </p:cNvPr>
          <p:cNvPicPr>
            <a:picLocks noChangeAspect="1"/>
          </p:cNvPicPr>
          <p:nvPr/>
        </p:nvPicPr>
        <p:blipFill>
          <a:blip r:embed="rId2"/>
          <a:stretch>
            <a:fillRect/>
          </a:stretch>
        </p:blipFill>
        <p:spPr>
          <a:xfrm>
            <a:off x="685800" y="1542006"/>
            <a:ext cx="7772400" cy="3773988"/>
          </a:xfrm>
          <a:prstGeom prst="rect">
            <a:avLst/>
          </a:prstGeom>
        </p:spPr>
      </p:pic>
      <p:sp>
        <p:nvSpPr>
          <p:cNvPr id="5" name="TextBox 4">
            <a:extLst>
              <a:ext uri="{FF2B5EF4-FFF2-40B4-BE49-F238E27FC236}">
                <a16:creationId xmlns:a16="http://schemas.microsoft.com/office/drawing/2014/main" id="{2C941933-18BF-2809-39D7-91F262DA6422}"/>
              </a:ext>
            </a:extLst>
          </p:cNvPr>
          <p:cNvSpPr txBox="1"/>
          <p:nvPr/>
        </p:nvSpPr>
        <p:spPr>
          <a:xfrm>
            <a:off x="3303037" y="5524833"/>
            <a:ext cx="1870096" cy="369332"/>
          </a:xfrm>
          <a:prstGeom prst="rect">
            <a:avLst/>
          </a:prstGeom>
          <a:noFill/>
        </p:spPr>
        <p:txBody>
          <a:bodyPr wrap="square">
            <a:spAutoFit/>
          </a:bodyPr>
          <a:lstStyle/>
          <a:p>
            <a:r>
              <a:rPr lang="en-US" dirty="0"/>
              <a:t>https://</a:t>
            </a:r>
            <a:r>
              <a:rPr lang="en-US" dirty="0" err="1"/>
              <a:t>spacy.io</a:t>
            </a:r>
            <a:r>
              <a:rPr lang="en-US" dirty="0"/>
              <a:t>/</a:t>
            </a:r>
          </a:p>
        </p:txBody>
      </p:sp>
    </p:spTree>
    <p:extLst>
      <p:ext uri="{BB962C8B-B14F-4D97-AF65-F5344CB8AC3E}">
        <p14:creationId xmlns:p14="http://schemas.microsoft.com/office/powerpoint/2010/main" val="395998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5D82-8768-9D81-185C-8FBD5F4AEF12}"/>
              </a:ext>
            </a:extLst>
          </p:cNvPr>
          <p:cNvSpPr>
            <a:spLocks noGrp="1"/>
          </p:cNvSpPr>
          <p:nvPr>
            <p:ph type="title"/>
          </p:nvPr>
        </p:nvSpPr>
        <p:spPr/>
        <p:txBody>
          <a:bodyPr/>
          <a:lstStyle/>
          <a:p>
            <a:r>
              <a:rPr lang="en-US" dirty="0"/>
              <a:t>Representing Text: Words</a:t>
            </a:r>
          </a:p>
        </p:txBody>
      </p:sp>
    </p:spTree>
    <p:extLst>
      <p:ext uri="{BB962C8B-B14F-4D97-AF65-F5344CB8AC3E}">
        <p14:creationId xmlns:p14="http://schemas.microsoft.com/office/powerpoint/2010/main" val="1167536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94D4-1D8C-19A3-44A0-797C7BF1756C}"/>
              </a:ext>
            </a:extLst>
          </p:cNvPr>
          <p:cNvSpPr>
            <a:spLocks noGrp="1"/>
          </p:cNvSpPr>
          <p:nvPr>
            <p:ph type="title"/>
          </p:nvPr>
        </p:nvSpPr>
        <p:spPr/>
        <p:txBody>
          <a:bodyPr/>
          <a:lstStyle/>
          <a:p>
            <a:r>
              <a:rPr lang="en-US" dirty="0"/>
              <a:t>Computational Representation</a:t>
            </a:r>
          </a:p>
        </p:txBody>
      </p:sp>
      <p:pic>
        <p:nvPicPr>
          <p:cNvPr id="4" name="Picture 3">
            <a:extLst>
              <a:ext uri="{FF2B5EF4-FFF2-40B4-BE49-F238E27FC236}">
                <a16:creationId xmlns:a16="http://schemas.microsoft.com/office/drawing/2014/main" id="{0C674D9F-ACE5-70A4-333A-920BF259C0DF}"/>
              </a:ext>
            </a:extLst>
          </p:cNvPr>
          <p:cNvPicPr>
            <a:picLocks noChangeAspect="1"/>
          </p:cNvPicPr>
          <p:nvPr/>
        </p:nvPicPr>
        <p:blipFill>
          <a:blip r:embed="rId2"/>
          <a:stretch>
            <a:fillRect/>
          </a:stretch>
        </p:blipFill>
        <p:spPr>
          <a:xfrm>
            <a:off x="778933" y="1507675"/>
            <a:ext cx="7772400" cy="3788648"/>
          </a:xfrm>
          <a:prstGeom prst="rect">
            <a:avLst/>
          </a:prstGeom>
        </p:spPr>
      </p:pic>
      <p:sp>
        <p:nvSpPr>
          <p:cNvPr id="6" name="TextBox 5">
            <a:extLst>
              <a:ext uri="{FF2B5EF4-FFF2-40B4-BE49-F238E27FC236}">
                <a16:creationId xmlns:a16="http://schemas.microsoft.com/office/drawing/2014/main" id="{2F7BE234-7DB2-7ACC-996F-79FE44B779A4}"/>
              </a:ext>
            </a:extLst>
          </p:cNvPr>
          <p:cNvSpPr txBox="1"/>
          <p:nvPr/>
        </p:nvSpPr>
        <p:spPr>
          <a:xfrm>
            <a:off x="3005666" y="5660999"/>
            <a:ext cx="4572000" cy="369332"/>
          </a:xfrm>
          <a:prstGeom prst="rect">
            <a:avLst/>
          </a:prstGeom>
          <a:noFill/>
        </p:spPr>
        <p:txBody>
          <a:bodyPr wrap="square">
            <a:spAutoFit/>
          </a:bodyPr>
          <a:lstStyle/>
          <a:p>
            <a:r>
              <a:rPr lang="en-US" dirty="0"/>
              <a:t>https://</a:t>
            </a:r>
            <a:r>
              <a:rPr lang="en-US" dirty="0" err="1"/>
              <a:t>home.unicode.org</a:t>
            </a:r>
            <a:r>
              <a:rPr lang="en-US" dirty="0"/>
              <a:t>/</a:t>
            </a:r>
          </a:p>
        </p:txBody>
      </p:sp>
      <p:sp>
        <p:nvSpPr>
          <p:cNvPr id="8" name="TextBox 7">
            <a:extLst>
              <a:ext uri="{FF2B5EF4-FFF2-40B4-BE49-F238E27FC236}">
                <a16:creationId xmlns:a16="http://schemas.microsoft.com/office/drawing/2014/main" id="{F001AD74-C8C4-1832-F76C-C1192FCDD16A}"/>
              </a:ext>
            </a:extLst>
          </p:cNvPr>
          <p:cNvSpPr txBox="1"/>
          <p:nvPr/>
        </p:nvSpPr>
        <p:spPr>
          <a:xfrm>
            <a:off x="2273593" y="5291666"/>
            <a:ext cx="5134739" cy="369332"/>
          </a:xfrm>
          <a:prstGeom prst="rect">
            <a:avLst/>
          </a:prstGeom>
          <a:noFill/>
        </p:spPr>
        <p:txBody>
          <a:bodyPr wrap="none" rtlCol="0">
            <a:spAutoFit/>
          </a:bodyPr>
          <a:lstStyle/>
          <a:p>
            <a:r>
              <a:rPr lang="en-US" dirty="0"/>
              <a:t>At the lowest level, text is a 1D array of numbers</a:t>
            </a:r>
          </a:p>
        </p:txBody>
      </p:sp>
    </p:spTree>
    <p:extLst>
      <p:ext uri="{BB962C8B-B14F-4D97-AF65-F5344CB8AC3E}">
        <p14:creationId xmlns:p14="http://schemas.microsoft.com/office/powerpoint/2010/main" val="1179913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7B4DD-DE60-6E97-D8FE-FF3052C5C80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C89D59B-EFB5-D91F-542E-30A4F6EB13CE}"/>
              </a:ext>
            </a:extLst>
          </p:cNvPr>
          <p:cNvSpPr>
            <a:spLocks noGrp="1"/>
          </p:cNvSpPr>
          <p:nvPr>
            <p:ph idx="1"/>
          </p:nvPr>
        </p:nvSpPr>
        <p:spPr/>
        <p:txBody>
          <a:bodyPr/>
          <a:lstStyle/>
          <a:p>
            <a:r>
              <a:rPr lang="en-US" dirty="0"/>
              <a:t>Kellogg Research Support</a:t>
            </a:r>
          </a:p>
          <a:p>
            <a:r>
              <a:rPr lang="en-US" dirty="0"/>
              <a:t>Text Processing: What kind of things can you do?</a:t>
            </a:r>
          </a:p>
          <a:p>
            <a:r>
              <a:rPr lang="en-US" dirty="0"/>
              <a:t>Text Processing Techniques </a:t>
            </a:r>
          </a:p>
          <a:p>
            <a:r>
              <a:rPr lang="en-US" dirty="0"/>
              <a:t>Representing Text/Words</a:t>
            </a:r>
          </a:p>
          <a:p>
            <a:r>
              <a:rPr lang="en-US" dirty="0"/>
              <a:t>Large Language Models (LLMs)</a:t>
            </a:r>
          </a:p>
        </p:txBody>
      </p:sp>
    </p:spTree>
    <p:extLst>
      <p:ext uri="{BB962C8B-B14F-4D97-AF65-F5344CB8AC3E}">
        <p14:creationId xmlns:p14="http://schemas.microsoft.com/office/powerpoint/2010/main" val="619830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0761-F9E3-1419-1F53-4CFDC3821D48}"/>
              </a:ext>
            </a:extLst>
          </p:cNvPr>
          <p:cNvSpPr>
            <a:spLocks noGrp="1"/>
          </p:cNvSpPr>
          <p:nvPr>
            <p:ph type="title"/>
          </p:nvPr>
        </p:nvSpPr>
        <p:spPr/>
        <p:txBody>
          <a:bodyPr/>
          <a:lstStyle/>
          <a:p>
            <a:r>
              <a:rPr lang="en-US" dirty="0"/>
              <a:t>Regular Expressions</a:t>
            </a:r>
          </a:p>
        </p:txBody>
      </p:sp>
      <p:pic>
        <p:nvPicPr>
          <p:cNvPr id="4" name="Picture 3">
            <a:extLst>
              <a:ext uri="{FF2B5EF4-FFF2-40B4-BE49-F238E27FC236}">
                <a16:creationId xmlns:a16="http://schemas.microsoft.com/office/drawing/2014/main" id="{64CBC8BD-FAFD-3F28-7838-380ECBD491CA}"/>
              </a:ext>
            </a:extLst>
          </p:cNvPr>
          <p:cNvPicPr>
            <a:picLocks noChangeAspect="1"/>
          </p:cNvPicPr>
          <p:nvPr/>
        </p:nvPicPr>
        <p:blipFill>
          <a:blip r:embed="rId2"/>
          <a:stretch>
            <a:fillRect/>
          </a:stretch>
        </p:blipFill>
        <p:spPr>
          <a:xfrm>
            <a:off x="1223433" y="1182777"/>
            <a:ext cx="6697133" cy="5049112"/>
          </a:xfrm>
          <a:prstGeom prst="rect">
            <a:avLst/>
          </a:prstGeom>
        </p:spPr>
      </p:pic>
    </p:spTree>
    <p:extLst>
      <p:ext uri="{BB962C8B-B14F-4D97-AF65-F5344CB8AC3E}">
        <p14:creationId xmlns:p14="http://schemas.microsoft.com/office/powerpoint/2010/main" val="2977413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0BC43-2FC6-AD28-3719-BABC731EB29E}"/>
              </a:ext>
            </a:extLst>
          </p:cNvPr>
          <p:cNvSpPr>
            <a:spLocks noGrp="1"/>
          </p:cNvSpPr>
          <p:nvPr>
            <p:ph type="title"/>
          </p:nvPr>
        </p:nvSpPr>
        <p:spPr/>
        <p:txBody>
          <a:bodyPr/>
          <a:lstStyle/>
          <a:p>
            <a:r>
              <a:rPr lang="en-US" dirty="0"/>
              <a:t>Bag of Words</a:t>
            </a:r>
          </a:p>
        </p:txBody>
      </p:sp>
      <p:sp>
        <p:nvSpPr>
          <p:cNvPr id="3" name="Content Placeholder 2">
            <a:extLst>
              <a:ext uri="{FF2B5EF4-FFF2-40B4-BE49-F238E27FC236}">
                <a16:creationId xmlns:a16="http://schemas.microsoft.com/office/drawing/2014/main" id="{925EA811-90E8-404E-7FF0-BC0DA1185383}"/>
              </a:ext>
            </a:extLst>
          </p:cNvPr>
          <p:cNvSpPr>
            <a:spLocks noGrp="1"/>
          </p:cNvSpPr>
          <p:nvPr>
            <p:ph idx="1"/>
          </p:nvPr>
        </p:nvSpPr>
        <p:spPr/>
        <p:txBody>
          <a:bodyPr/>
          <a:lstStyle/>
          <a:p>
            <a:r>
              <a:rPr lang="en-US" dirty="0"/>
              <a:t>Sparse, 1-hot encodings</a:t>
            </a:r>
          </a:p>
          <a:p>
            <a:pPr lvl="1"/>
            <a:r>
              <a:rPr lang="en-US" dirty="0"/>
              <a:t>No natural notion of word similarity</a:t>
            </a:r>
          </a:p>
          <a:p>
            <a:r>
              <a:rPr lang="en-US" dirty="0"/>
              <a:t>Term Document Matrices</a:t>
            </a:r>
          </a:p>
          <a:p>
            <a:pPr lvl="1"/>
            <a:r>
              <a:rPr lang="en-US" dirty="0"/>
              <a:t>TF-IDF weightings</a:t>
            </a:r>
          </a:p>
        </p:txBody>
      </p:sp>
      <p:pic>
        <p:nvPicPr>
          <p:cNvPr id="4" name="Picture 3">
            <a:extLst>
              <a:ext uri="{FF2B5EF4-FFF2-40B4-BE49-F238E27FC236}">
                <a16:creationId xmlns:a16="http://schemas.microsoft.com/office/drawing/2014/main" id="{1072E5D6-CA3B-7E80-28F4-76EAD052D635}"/>
              </a:ext>
            </a:extLst>
          </p:cNvPr>
          <p:cNvPicPr>
            <a:picLocks noChangeAspect="1"/>
          </p:cNvPicPr>
          <p:nvPr/>
        </p:nvPicPr>
        <p:blipFill>
          <a:blip r:embed="rId2"/>
          <a:stretch>
            <a:fillRect/>
          </a:stretch>
        </p:blipFill>
        <p:spPr>
          <a:xfrm>
            <a:off x="5449938" y="2514600"/>
            <a:ext cx="3236862" cy="3669202"/>
          </a:xfrm>
          <a:prstGeom prst="rect">
            <a:avLst/>
          </a:prstGeom>
        </p:spPr>
      </p:pic>
      <p:pic>
        <p:nvPicPr>
          <p:cNvPr id="5" name="Picture 4">
            <a:extLst>
              <a:ext uri="{FF2B5EF4-FFF2-40B4-BE49-F238E27FC236}">
                <a16:creationId xmlns:a16="http://schemas.microsoft.com/office/drawing/2014/main" id="{45A48F8B-DD20-FDBC-19A7-EE4D99801B74}"/>
              </a:ext>
            </a:extLst>
          </p:cNvPr>
          <p:cNvPicPr>
            <a:picLocks noChangeAspect="1"/>
          </p:cNvPicPr>
          <p:nvPr/>
        </p:nvPicPr>
        <p:blipFill>
          <a:blip r:embed="rId3"/>
          <a:stretch>
            <a:fillRect/>
          </a:stretch>
        </p:blipFill>
        <p:spPr>
          <a:xfrm>
            <a:off x="671804" y="3446344"/>
            <a:ext cx="4302576" cy="2651458"/>
          </a:xfrm>
          <a:prstGeom prst="rect">
            <a:avLst/>
          </a:prstGeom>
        </p:spPr>
      </p:pic>
    </p:spTree>
    <p:extLst>
      <p:ext uri="{BB962C8B-B14F-4D97-AF65-F5344CB8AC3E}">
        <p14:creationId xmlns:p14="http://schemas.microsoft.com/office/powerpoint/2010/main" val="4005172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AB92E-C5B0-36DF-E04D-AECED7D25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DB0C9-9690-E1B8-95DF-457622AD5FC4}"/>
              </a:ext>
            </a:extLst>
          </p:cNvPr>
          <p:cNvSpPr>
            <a:spLocks noGrp="1"/>
          </p:cNvSpPr>
          <p:nvPr>
            <p:ph type="title"/>
          </p:nvPr>
        </p:nvSpPr>
        <p:spPr/>
        <p:txBody>
          <a:bodyPr/>
          <a:lstStyle/>
          <a:p>
            <a:r>
              <a:rPr lang="en-US" dirty="0"/>
              <a:t>Vector Space Models</a:t>
            </a:r>
          </a:p>
        </p:txBody>
      </p:sp>
      <p:sp>
        <p:nvSpPr>
          <p:cNvPr id="3" name="Content Placeholder 2">
            <a:extLst>
              <a:ext uri="{FF2B5EF4-FFF2-40B4-BE49-F238E27FC236}">
                <a16:creationId xmlns:a16="http://schemas.microsoft.com/office/drawing/2014/main" id="{BC24173B-DF62-53F8-206F-9D29D35E3E4A}"/>
              </a:ext>
            </a:extLst>
          </p:cNvPr>
          <p:cNvSpPr>
            <a:spLocks noGrp="1"/>
          </p:cNvSpPr>
          <p:nvPr>
            <p:ph idx="1"/>
          </p:nvPr>
        </p:nvSpPr>
        <p:spPr/>
        <p:txBody>
          <a:bodyPr>
            <a:normAutofit/>
          </a:bodyPr>
          <a:lstStyle/>
          <a:p>
            <a:r>
              <a:rPr lang="en-US" dirty="0"/>
              <a:t>First neural embeddings: word2vec and glove</a:t>
            </a:r>
          </a:p>
          <a:p>
            <a:pPr lvl="1"/>
            <a:r>
              <a:rPr lang="en-US" dirty="0"/>
              <a:t>Improved NLP tasks across the board</a:t>
            </a:r>
          </a:p>
          <a:p>
            <a:pPr lvl="1"/>
            <a:r>
              <a:rPr lang="en-US" dirty="0"/>
              <a:t>Now there was a proper way to calculate similarity between words: e.g., cosine of angle</a:t>
            </a:r>
          </a:p>
          <a:p>
            <a:r>
              <a:rPr lang="en-US" dirty="0"/>
              <a:t>Contextual word embeddings</a:t>
            </a:r>
          </a:p>
          <a:p>
            <a:pPr lvl="1"/>
            <a:r>
              <a:rPr lang="en-US" dirty="0"/>
              <a:t>Words take on vastly different meanings depending on context (e.g., ”bank”, “don’t love this movie”)</a:t>
            </a:r>
          </a:p>
          <a:p>
            <a:pPr lvl="1"/>
            <a:r>
              <a:rPr lang="en-US" dirty="0"/>
              <a:t>BERT, LLMs</a:t>
            </a:r>
          </a:p>
          <a:p>
            <a:pPr lvl="1"/>
            <a:r>
              <a:rPr lang="en-US" dirty="0"/>
              <a:t>Vector embedding databases</a:t>
            </a:r>
          </a:p>
          <a:p>
            <a:pPr lvl="2"/>
            <a:r>
              <a:rPr lang="en-US" sz="1900" dirty="0">
                <a:hlinkClick r:id="rId2"/>
              </a:rPr>
              <a:t>https://platform.openai.com/docs/guides/embeddings</a:t>
            </a:r>
            <a:endParaRPr lang="en-US" sz="1900" dirty="0"/>
          </a:p>
          <a:p>
            <a:pPr lvl="2"/>
            <a:r>
              <a:rPr lang="en-US" sz="1900" dirty="0">
                <a:hlinkClick r:id="rId3"/>
              </a:rPr>
              <a:t>https://huggingface.co/docs/transformers/en/model_doc/bert</a:t>
            </a:r>
            <a:endParaRPr lang="en-US" sz="1900" dirty="0"/>
          </a:p>
          <a:p>
            <a:endParaRPr lang="en-US" dirty="0"/>
          </a:p>
          <a:p>
            <a:pPr marL="0" indent="0">
              <a:buNone/>
            </a:pPr>
            <a:endParaRPr lang="en-US" dirty="0"/>
          </a:p>
        </p:txBody>
      </p:sp>
    </p:spTree>
    <p:extLst>
      <p:ext uri="{BB962C8B-B14F-4D97-AF65-F5344CB8AC3E}">
        <p14:creationId xmlns:p14="http://schemas.microsoft.com/office/powerpoint/2010/main" val="782289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8F73-9E91-5A25-7E1F-AE8C8E74CE2D}"/>
              </a:ext>
            </a:extLst>
          </p:cNvPr>
          <p:cNvSpPr>
            <a:spLocks noGrp="1"/>
          </p:cNvSpPr>
          <p:nvPr>
            <p:ph type="title"/>
          </p:nvPr>
        </p:nvSpPr>
        <p:spPr/>
        <p:txBody>
          <a:bodyPr/>
          <a:lstStyle/>
          <a:p>
            <a:r>
              <a:rPr lang="en-US" dirty="0"/>
              <a:t>Contextual Word Representations</a:t>
            </a:r>
          </a:p>
        </p:txBody>
      </p:sp>
      <p:pic>
        <p:nvPicPr>
          <p:cNvPr id="4" name="Picture 3">
            <a:extLst>
              <a:ext uri="{FF2B5EF4-FFF2-40B4-BE49-F238E27FC236}">
                <a16:creationId xmlns:a16="http://schemas.microsoft.com/office/drawing/2014/main" id="{8704E898-D6EF-8B7B-8EE2-2A3FEA2C40F0}"/>
              </a:ext>
            </a:extLst>
          </p:cNvPr>
          <p:cNvPicPr>
            <a:picLocks noChangeAspect="1"/>
          </p:cNvPicPr>
          <p:nvPr/>
        </p:nvPicPr>
        <p:blipFill>
          <a:blip r:embed="rId2"/>
          <a:stretch>
            <a:fillRect/>
          </a:stretch>
        </p:blipFill>
        <p:spPr>
          <a:xfrm>
            <a:off x="685800" y="1890350"/>
            <a:ext cx="7772400" cy="2864769"/>
          </a:xfrm>
          <a:prstGeom prst="rect">
            <a:avLst/>
          </a:prstGeom>
        </p:spPr>
      </p:pic>
    </p:spTree>
    <p:extLst>
      <p:ext uri="{BB962C8B-B14F-4D97-AF65-F5344CB8AC3E}">
        <p14:creationId xmlns:p14="http://schemas.microsoft.com/office/powerpoint/2010/main" val="932934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8660-940E-802C-A3DD-D8CE7A2F0920}"/>
              </a:ext>
            </a:extLst>
          </p:cNvPr>
          <p:cNvSpPr>
            <a:spLocks noGrp="1"/>
          </p:cNvSpPr>
          <p:nvPr>
            <p:ph type="title"/>
          </p:nvPr>
        </p:nvSpPr>
        <p:spPr/>
        <p:txBody>
          <a:bodyPr/>
          <a:lstStyle/>
          <a:p>
            <a:br>
              <a:rPr lang="en-US" dirty="0"/>
            </a:br>
            <a:r>
              <a:rPr lang="en-US" dirty="0"/>
              <a:t>Generative AI: Large Language Models</a:t>
            </a:r>
          </a:p>
        </p:txBody>
      </p:sp>
    </p:spTree>
    <p:extLst>
      <p:ext uri="{BB962C8B-B14F-4D97-AF65-F5344CB8AC3E}">
        <p14:creationId xmlns:p14="http://schemas.microsoft.com/office/powerpoint/2010/main" val="1486711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CEC30-E640-32C1-AB59-78E9517B0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0F60B-E4F1-802F-2DC8-94EC98C37F4E}"/>
              </a:ext>
            </a:extLst>
          </p:cNvPr>
          <p:cNvSpPr>
            <a:spLocks noGrp="1"/>
          </p:cNvSpPr>
          <p:nvPr>
            <p:ph type="title"/>
          </p:nvPr>
        </p:nvSpPr>
        <p:spPr/>
        <p:txBody>
          <a:bodyPr/>
          <a:lstStyle/>
          <a:p>
            <a:r>
              <a:rPr lang="en-US" dirty="0"/>
              <a:t>Generative AI – Large Language Models</a:t>
            </a:r>
          </a:p>
        </p:txBody>
      </p:sp>
      <p:sp>
        <p:nvSpPr>
          <p:cNvPr id="3" name="Content Placeholder 2">
            <a:extLst>
              <a:ext uri="{FF2B5EF4-FFF2-40B4-BE49-F238E27FC236}">
                <a16:creationId xmlns:a16="http://schemas.microsoft.com/office/drawing/2014/main" id="{77669D12-1DE8-348C-3092-199ED30B32DE}"/>
              </a:ext>
            </a:extLst>
          </p:cNvPr>
          <p:cNvSpPr>
            <a:spLocks noGrp="1"/>
          </p:cNvSpPr>
          <p:nvPr>
            <p:ph idx="1"/>
          </p:nvPr>
        </p:nvSpPr>
        <p:spPr/>
        <p:txBody>
          <a:bodyPr>
            <a:normAutofit lnSpcReduction="10000"/>
          </a:bodyPr>
          <a:lstStyle/>
          <a:p>
            <a:pPr marL="0" indent="0">
              <a:buNone/>
            </a:pPr>
            <a:r>
              <a:rPr lang="en-US" dirty="0"/>
              <a:t>LLMs can do traditional NLP tasks, sometimes with much less effort, sometimes with much better performance than traditional techniques. </a:t>
            </a:r>
          </a:p>
          <a:p>
            <a:pPr marL="0" indent="0">
              <a:buNone/>
            </a:pPr>
            <a:endParaRPr lang="en-US" dirty="0"/>
          </a:p>
          <a:p>
            <a:pPr marL="0" indent="0">
              <a:buNone/>
            </a:pPr>
            <a:r>
              <a:rPr lang="en-US" dirty="0"/>
              <a:t>Plus:</a:t>
            </a:r>
          </a:p>
          <a:p>
            <a:pPr lvl="1"/>
            <a:r>
              <a:rPr lang="en-US" dirty="0"/>
              <a:t>Literature surveys</a:t>
            </a:r>
          </a:p>
          <a:p>
            <a:pPr lvl="1"/>
            <a:r>
              <a:rPr lang="en-US" dirty="0"/>
              <a:t>Generating first drafts</a:t>
            </a:r>
          </a:p>
          <a:p>
            <a:pPr lvl="1"/>
            <a:r>
              <a:rPr lang="en-US" dirty="0"/>
              <a:t>Analyzing and generating text in general</a:t>
            </a:r>
          </a:p>
          <a:p>
            <a:pPr lvl="1"/>
            <a:r>
              <a:rPr lang="en-US" dirty="0"/>
              <a:t>Analyzing and generating code (structured text)</a:t>
            </a:r>
          </a:p>
          <a:p>
            <a:pPr lvl="1"/>
            <a:r>
              <a:rPr lang="en-US" dirty="0"/>
              <a:t>Agentic workflows</a:t>
            </a:r>
          </a:p>
          <a:p>
            <a:pPr lvl="1"/>
            <a:r>
              <a:rPr lang="en-US" dirty="0"/>
              <a:t>Simulating people</a:t>
            </a:r>
          </a:p>
          <a:p>
            <a:endParaRPr lang="en-US" dirty="0"/>
          </a:p>
        </p:txBody>
      </p:sp>
    </p:spTree>
    <p:extLst>
      <p:ext uri="{BB962C8B-B14F-4D97-AF65-F5344CB8AC3E}">
        <p14:creationId xmlns:p14="http://schemas.microsoft.com/office/powerpoint/2010/main" val="39949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39DB1-6C7B-FC1C-92A4-C85ABA8C651C}"/>
              </a:ext>
            </a:extLst>
          </p:cNvPr>
          <p:cNvSpPr>
            <a:spLocks noGrp="1"/>
          </p:cNvSpPr>
          <p:nvPr>
            <p:ph type="title"/>
          </p:nvPr>
        </p:nvSpPr>
        <p:spPr/>
        <p:txBody>
          <a:bodyPr/>
          <a:lstStyle/>
          <a:p>
            <a:r>
              <a:rPr lang="en-US" dirty="0"/>
              <a:t>LLMs as Text Generators</a:t>
            </a:r>
          </a:p>
        </p:txBody>
      </p:sp>
      <p:pic>
        <p:nvPicPr>
          <p:cNvPr id="5" name="Picture 4" descr="A black background with a black square&#10;&#10;AI-generated content may be incorrect.">
            <a:extLst>
              <a:ext uri="{FF2B5EF4-FFF2-40B4-BE49-F238E27FC236}">
                <a16:creationId xmlns:a16="http://schemas.microsoft.com/office/drawing/2014/main" id="{B7C9E3E9-4F86-6E52-3C76-CF64933B7868}"/>
              </a:ext>
            </a:extLst>
          </p:cNvPr>
          <p:cNvPicPr>
            <a:picLocks noChangeAspect="1"/>
          </p:cNvPicPr>
          <p:nvPr/>
        </p:nvPicPr>
        <p:blipFill>
          <a:blip r:embed="rId2"/>
          <a:stretch>
            <a:fillRect/>
          </a:stretch>
        </p:blipFill>
        <p:spPr>
          <a:xfrm>
            <a:off x="951023" y="1500519"/>
            <a:ext cx="7241954" cy="4073599"/>
          </a:xfrm>
          <a:prstGeom prst="rect">
            <a:avLst/>
          </a:prstGeom>
        </p:spPr>
      </p:pic>
    </p:spTree>
    <p:extLst>
      <p:ext uri="{BB962C8B-B14F-4D97-AF65-F5344CB8AC3E}">
        <p14:creationId xmlns:p14="http://schemas.microsoft.com/office/powerpoint/2010/main" val="3757324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B2E5-CE2F-CC97-D706-43B917BDC8DF}"/>
              </a:ext>
            </a:extLst>
          </p:cNvPr>
          <p:cNvSpPr>
            <a:spLocks noGrp="1"/>
          </p:cNvSpPr>
          <p:nvPr>
            <p:ph type="title"/>
          </p:nvPr>
        </p:nvSpPr>
        <p:spPr/>
        <p:txBody>
          <a:bodyPr/>
          <a:lstStyle/>
          <a:p>
            <a:r>
              <a:rPr lang="en-US" dirty="0"/>
              <a:t>(Large) Language Models</a:t>
            </a:r>
          </a:p>
        </p:txBody>
      </p:sp>
      <p:pic>
        <p:nvPicPr>
          <p:cNvPr id="4" name="Picture 3">
            <a:extLst>
              <a:ext uri="{FF2B5EF4-FFF2-40B4-BE49-F238E27FC236}">
                <a16:creationId xmlns:a16="http://schemas.microsoft.com/office/drawing/2014/main" id="{692CE009-D867-1C90-A140-AD2FC4A99738}"/>
              </a:ext>
            </a:extLst>
          </p:cNvPr>
          <p:cNvPicPr>
            <a:picLocks noChangeAspect="1"/>
          </p:cNvPicPr>
          <p:nvPr/>
        </p:nvPicPr>
        <p:blipFill>
          <a:blip r:embed="rId2"/>
          <a:stretch>
            <a:fillRect/>
          </a:stretch>
        </p:blipFill>
        <p:spPr>
          <a:xfrm>
            <a:off x="107998" y="1169046"/>
            <a:ext cx="4258729" cy="4655976"/>
          </a:xfrm>
          <a:prstGeom prst="rect">
            <a:avLst/>
          </a:prstGeom>
        </p:spPr>
      </p:pic>
      <p:pic>
        <p:nvPicPr>
          <p:cNvPr id="5" name="Picture 4">
            <a:extLst>
              <a:ext uri="{FF2B5EF4-FFF2-40B4-BE49-F238E27FC236}">
                <a16:creationId xmlns:a16="http://schemas.microsoft.com/office/drawing/2014/main" id="{00F58731-273F-DC55-98AD-55E319D571DE}"/>
              </a:ext>
            </a:extLst>
          </p:cNvPr>
          <p:cNvPicPr>
            <a:picLocks noChangeAspect="1"/>
          </p:cNvPicPr>
          <p:nvPr/>
        </p:nvPicPr>
        <p:blipFill>
          <a:blip r:embed="rId3"/>
          <a:stretch>
            <a:fillRect/>
          </a:stretch>
        </p:blipFill>
        <p:spPr>
          <a:xfrm>
            <a:off x="3659564" y="1184988"/>
            <a:ext cx="5027236" cy="4870580"/>
          </a:xfrm>
          <a:prstGeom prst="rect">
            <a:avLst/>
          </a:prstGeom>
          <a:ln w="38100">
            <a:solidFill>
              <a:schemeClr val="accent1"/>
            </a:solidFill>
          </a:ln>
        </p:spPr>
      </p:pic>
      <p:sp>
        <p:nvSpPr>
          <p:cNvPr id="7" name="TextBox 6">
            <a:extLst>
              <a:ext uri="{FF2B5EF4-FFF2-40B4-BE49-F238E27FC236}">
                <a16:creationId xmlns:a16="http://schemas.microsoft.com/office/drawing/2014/main" id="{48477B19-8DDC-D86D-9742-DE5AC929FFFB}"/>
              </a:ext>
            </a:extLst>
          </p:cNvPr>
          <p:cNvSpPr txBox="1"/>
          <p:nvPr/>
        </p:nvSpPr>
        <p:spPr>
          <a:xfrm>
            <a:off x="3069772" y="6085506"/>
            <a:ext cx="4572000" cy="369332"/>
          </a:xfrm>
          <a:prstGeom prst="rect">
            <a:avLst/>
          </a:prstGeom>
          <a:noFill/>
        </p:spPr>
        <p:txBody>
          <a:bodyPr wrap="square">
            <a:spAutoFit/>
          </a:bodyPr>
          <a:lstStyle/>
          <a:p>
            <a:r>
              <a:rPr lang="en-US" dirty="0"/>
              <a:t>https://</a:t>
            </a:r>
            <a:r>
              <a:rPr lang="en-US" dirty="0" err="1"/>
              <a:t>bbycroft.net</a:t>
            </a:r>
            <a:r>
              <a:rPr lang="en-US" dirty="0"/>
              <a:t>/</a:t>
            </a:r>
            <a:r>
              <a:rPr lang="en-US" dirty="0" err="1"/>
              <a:t>llm</a:t>
            </a:r>
            <a:endParaRPr lang="en-US" dirty="0"/>
          </a:p>
        </p:txBody>
      </p:sp>
    </p:spTree>
    <p:extLst>
      <p:ext uri="{BB962C8B-B14F-4D97-AF65-F5344CB8AC3E}">
        <p14:creationId xmlns:p14="http://schemas.microsoft.com/office/powerpoint/2010/main" val="1060686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F20F-B95B-377A-A619-BDD165C9E96F}"/>
              </a:ext>
            </a:extLst>
          </p:cNvPr>
          <p:cNvSpPr>
            <a:spLocks noGrp="1"/>
          </p:cNvSpPr>
          <p:nvPr>
            <p:ph type="title"/>
          </p:nvPr>
        </p:nvSpPr>
        <p:spPr/>
        <p:txBody>
          <a:bodyPr/>
          <a:lstStyle/>
          <a:p>
            <a:r>
              <a:rPr lang="en-US" dirty="0"/>
              <a:t>LLM Architecture</a:t>
            </a:r>
          </a:p>
        </p:txBody>
      </p:sp>
      <p:pic>
        <p:nvPicPr>
          <p:cNvPr id="4" name="Picture 3">
            <a:extLst>
              <a:ext uri="{FF2B5EF4-FFF2-40B4-BE49-F238E27FC236}">
                <a16:creationId xmlns:a16="http://schemas.microsoft.com/office/drawing/2014/main" id="{149C6327-040A-BBAD-5B3B-328EC23A93B0}"/>
              </a:ext>
            </a:extLst>
          </p:cNvPr>
          <p:cNvPicPr>
            <a:picLocks noChangeAspect="1"/>
          </p:cNvPicPr>
          <p:nvPr/>
        </p:nvPicPr>
        <p:blipFill>
          <a:blip r:embed="rId2"/>
          <a:stretch>
            <a:fillRect/>
          </a:stretch>
        </p:blipFill>
        <p:spPr>
          <a:xfrm>
            <a:off x="305511" y="1335284"/>
            <a:ext cx="8532977" cy="4187432"/>
          </a:xfrm>
          <a:prstGeom prst="rect">
            <a:avLst/>
          </a:prstGeom>
        </p:spPr>
      </p:pic>
    </p:spTree>
    <p:extLst>
      <p:ext uri="{BB962C8B-B14F-4D97-AF65-F5344CB8AC3E}">
        <p14:creationId xmlns:p14="http://schemas.microsoft.com/office/powerpoint/2010/main" val="301535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6C2B-3BDB-53C3-76F1-8203D521E215}"/>
              </a:ext>
            </a:extLst>
          </p:cNvPr>
          <p:cNvSpPr>
            <a:spLocks noGrp="1"/>
          </p:cNvSpPr>
          <p:nvPr>
            <p:ph type="title"/>
          </p:nvPr>
        </p:nvSpPr>
        <p:spPr/>
        <p:txBody>
          <a:bodyPr/>
          <a:lstStyle/>
          <a:p>
            <a:r>
              <a:rPr lang="en-US" dirty="0"/>
              <a:t>Traditional ML ➡️ LLM Approach</a:t>
            </a:r>
          </a:p>
        </p:txBody>
      </p:sp>
      <p:pic>
        <p:nvPicPr>
          <p:cNvPr id="4" name="Picture 3">
            <a:extLst>
              <a:ext uri="{FF2B5EF4-FFF2-40B4-BE49-F238E27FC236}">
                <a16:creationId xmlns:a16="http://schemas.microsoft.com/office/drawing/2014/main" id="{91D3EAC0-081E-A92B-3E0D-03DCEF397771}"/>
              </a:ext>
            </a:extLst>
          </p:cNvPr>
          <p:cNvPicPr>
            <a:picLocks noChangeAspect="1"/>
          </p:cNvPicPr>
          <p:nvPr/>
        </p:nvPicPr>
        <p:blipFill>
          <a:blip r:embed="rId2"/>
          <a:stretch>
            <a:fillRect/>
          </a:stretch>
        </p:blipFill>
        <p:spPr>
          <a:xfrm>
            <a:off x="685800" y="1359634"/>
            <a:ext cx="7772400" cy="4138732"/>
          </a:xfrm>
          <a:prstGeom prst="rect">
            <a:avLst/>
          </a:prstGeom>
        </p:spPr>
      </p:pic>
    </p:spTree>
    <p:extLst>
      <p:ext uri="{BB962C8B-B14F-4D97-AF65-F5344CB8AC3E}">
        <p14:creationId xmlns:p14="http://schemas.microsoft.com/office/powerpoint/2010/main" val="86491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F051-AF7D-5163-1EA9-DFBA3DE542F7}"/>
              </a:ext>
            </a:extLst>
          </p:cNvPr>
          <p:cNvSpPr>
            <a:spLocks noGrp="1"/>
          </p:cNvSpPr>
          <p:nvPr>
            <p:ph type="title"/>
          </p:nvPr>
        </p:nvSpPr>
        <p:spPr/>
        <p:txBody>
          <a:bodyPr/>
          <a:lstStyle/>
          <a:p>
            <a:r>
              <a:rPr lang="en-US" dirty="0"/>
              <a:t>Kellogg Research Support</a:t>
            </a:r>
          </a:p>
        </p:txBody>
      </p:sp>
    </p:spTree>
    <p:extLst>
      <p:ext uri="{BB962C8B-B14F-4D97-AF65-F5344CB8AC3E}">
        <p14:creationId xmlns:p14="http://schemas.microsoft.com/office/powerpoint/2010/main" val="832634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2EE7A-90E2-C59D-792B-E3A20BBBE4DE}"/>
              </a:ext>
            </a:extLst>
          </p:cNvPr>
          <p:cNvSpPr>
            <a:spLocks noGrp="1"/>
          </p:cNvSpPr>
          <p:nvPr>
            <p:ph type="title"/>
          </p:nvPr>
        </p:nvSpPr>
        <p:spPr/>
        <p:txBody>
          <a:bodyPr/>
          <a:lstStyle/>
          <a:p>
            <a:r>
              <a:rPr lang="en-US" dirty="0"/>
              <a:t>Example: Sentiment Analysis</a:t>
            </a:r>
          </a:p>
        </p:txBody>
      </p:sp>
      <p:pic>
        <p:nvPicPr>
          <p:cNvPr id="4" name="Picture 3">
            <a:extLst>
              <a:ext uri="{FF2B5EF4-FFF2-40B4-BE49-F238E27FC236}">
                <a16:creationId xmlns:a16="http://schemas.microsoft.com/office/drawing/2014/main" id="{6687F3DB-A563-B448-ED4C-02AC2BFC55F1}"/>
              </a:ext>
            </a:extLst>
          </p:cNvPr>
          <p:cNvPicPr>
            <a:picLocks noChangeAspect="1"/>
          </p:cNvPicPr>
          <p:nvPr/>
        </p:nvPicPr>
        <p:blipFill>
          <a:blip r:embed="rId2"/>
          <a:stretch>
            <a:fillRect/>
          </a:stretch>
        </p:blipFill>
        <p:spPr>
          <a:xfrm>
            <a:off x="759309" y="1863218"/>
            <a:ext cx="7817424" cy="3131563"/>
          </a:xfrm>
          <a:prstGeom prst="rect">
            <a:avLst/>
          </a:prstGeom>
        </p:spPr>
      </p:pic>
      <p:sp>
        <p:nvSpPr>
          <p:cNvPr id="5" name="TextBox 4">
            <a:extLst>
              <a:ext uri="{FF2B5EF4-FFF2-40B4-BE49-F238E27FC236}">
                <a16:creationId xmlns:a16="http://schemas.microsoft.com/office/drawing/2014/main" id="{09D3554D-287E-69C6-4848-71BA612A97DE}"/>
              </a:ext>
            </a:extLst>
          </p:cNvPr>
          <p:cNvSpPr txBox="1"/>
          <p:nvPr/>
        </p:nvSpPr>
        <p:spPr>
          <a:xfrm>
            <a:off x="1863566" y="5345667"/>
            <a:ext cx="5724644" cy="369332"/>
          </a:xfrm>
          <a:prstGeom prst="rect">
            <a:avLst/>
          </a:prstGeom>
          <a:noFill/>
        </p:spPr>
        <p:txBody>
          <a:bodyPr wrap="none" rtlCol="0">
            <a:spAutoFit/>
          </a:bodyPr>
          <a:lstStyle/>
          <a:p>
            <a:r>
              <a:rPr lang="en-US" dirty="0"/>
              <a:t>Q: How would a sentiment lexicon fare on this review?</a:t>
            </a:r>
          </a:p>
        </p:txBody>
      </p:sp>
    </p:spTree>
    <p:extLst>
      <p:ext uri="{BB962C8B-B14F-4D97-AF65-F5344CB8AC3E}">
        <p14:creationId xmlns:p14="http://schemas.microsoft.com/office/powerpoint/2010/main" val="758681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E0A0-9CD4-DE69-2681-AB5682C548C5}"/>
              </a:ext>
            </a:extLst>
          </p:cNvPr>
          <p:cNvSpPr>
            <a:spLocks noGrp="1"/>
          </p:cNvSpPr>
          <p:nvPr>
            <p:ph type="title"/>
          </p:nvPr>
        </p:nvSpPr>
        <p:spPr/>
        <p:txBody>
          <a:bodyPr/>
          <a:lstStyle/>
          <a:p>
            <a:r>
              <a:rPr lang="en-US" dirty="0"/>
              <a:t>How to Use LLMs</a:t>
            </a:r>
          </a:p>
        </p:txBody>
      </p:sp>
      <p:sp>
        <p:nvSpPr>
          <p:cNvPr id="3" name="Content Placeholder 2">
            <a:extLst>
              <a:ext uri="{FF2B5EF4-FFF2-40B4-BE49-F238E27FC236}">
                <a16:creationId xmlns:a16="http://schemas.microsoft.com/office/drawing/2014/main" id="{192B066A-10DF-5C02-57C0-5B078462CACF}"/>
              </a:ext>
            </a:extLst>
          </p:cNvPr>
          <p:cNvSpPr>
            <a:spLocks noGrp="1"/>
          </p:cNvSpPr>
          <p:nvPr>
            <p:ph idx="1"/>
          </p:nvPr>
        </p:nvSpPr>
        <p:spPr/>
        <p:txBody>
          <a:bodyPr/>
          <a:lstStyle/>
          <a:p>
            <a:r>
              <a:rPr lang="en-US" dirty="0"/>
              <a:t>Chat Interfaces</a:t>
            </a:r>
          </a:p>
          <a:p>
            <a:r>
              <a:rPr lang="en-US" dirty="0"/>
              <a:t>Software APIs</a:t>
            </a:r>
          </a:p>
          <a:p>
            <a:r>
              <a:rPr lang="en-US" dirty="0"/>
              <a:t>Applications</a:t>
            </a:r>
          </a:p>
          <a:p>
            <a:endParaRPr lang="en-US" dirty="0"/>
          </a:p>
          <a:p>
            <a:pPr marL="0" indent="0">
              <a:buNone/>
            </a:pPr>
            <a:r>
              <a:rPr lang="en-US" dirty="0"/>
              <a:t>There are many LLMs to choose from!</a:t>
            </a:r>
          </a:p>
          <a:p>
            <a:pPr marL="0" indent="0">
              <a:buNone/>
            </a:pPr>
            <a:endParaRPr lang="en-US" dirty="0"/>
          </a:p>
          <a:p>
            <a:r>
              <a:rPr lang="en-US" dirty="0"/>
              <a:t>OpenAI/GPT</a:t>
            </a:r>
          </a:p>
          <a:p>
            <a:r>
              <a:rPr lang="en-US" dirty="0"/>
              <a:t>Anthropic/Claude</a:t>
            </a:r>
          </a:p>
          <a:p>
            <a:r>
              <a:rPr lang="en-US" dirty="0"/>
              <a:t>Google/Gemini</a:t>
            </a:r>
          </a:p>
          <a:p>
            <a:r>
              <a:rPr lang="en-US" dirty="0" err="1"/>
              <a:t>DeepSeek</a:t>
            </a:r>
            <a:r>
              <a:rPr lang="en-US" dirty="0"/>
              <a:t>/R1 (open source)</a:t>
            </a:r>
          </a:p>
          <a:p>
            <a:pPr marL="0" indent="0">
              <a:buNone/>
            </a:pPr>
            <a:endParaRPr lang="en-US" dirty="0"/>
          </a:p>
        </p:txBody>
      </p:sp>
    </p:spTree>
    <p:extLst>
      <p:ext uri="{BB962C8B-B14F-4D97-AF65-F5344CB8AC3E}">
        <p14:creationId xmlns:p14="http://schemas.microsoft.com/office/powerpoint/2010/main" val="4265329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57366-0B16-768F-42C6-315916E7DE47}"/>
              </a:ext>
            </a:extLst>
          </p:cNvPr>
          <p:cNvSpPr>
            <a:spLocks noGrp="1"/>
          </p:cNvSpPr>
          <p:nvPr>
            <p:ph type="title"/>
          </p:nvPr>
        </p:nvSpPr>
        <p:spPr/>
        <p:txBody>
          <a:bodyPr/>
          <a:lstStyle/>
          <a:p>
            <a:r>
              <a:rPr lang="en-US" dirty="0"/>
              <a:t>Which LLM is Best?</a:t>
            </a:r>
          </a:p>
        </p:txBody>
      </p:sp>
      <p:pic>
        <p:nvPicPr>
          <p:cNvPr id="4" name="Picture 3">
            <a:extLst>
              <a:ext uri="{FF2B5EF4-FFF2-40B4-BE49-F238E27FC236}">
                <a16:creationId xmlns:a16="http://schemas.microsoft.com/office/drawing/2014/main" id="{2436EDFA-7B12-60AE-9D8B-B6D45E8BE8CF}"/>
              </a:ext>
            </a:extLst>
          </p:cNvPr>
          <p:cNvPicPr>
            <a:picLocks noChangeAspect="1"/>
          </p:cNvPicPr>
          <p:nvPr/>
        </p:nvPicPr>
        <p:blipFill>
          <a:blip r:embed="rId2"/>
          <a:stretch>
            <a:fillRect/>
          </a:stretch>
        </p:blipFill>
        <p:spPr>
          <a:xfrm>
            <a:off x="685800" y="1097280"/>
            <a:ext cx="7772400" cy="4663440"/>
          </a:xfrm>
          <a:prstGeom prst="rect">
            <a:avLst/>
          </a:prstGeom>
        </p:spPr>
      </p:pic>
    </p:spTree>
    <p:extLst>
      <p:ext uri="{BB962C8B-B14F-4D97-AF65-F5344CB8AC3E}">
        <p14:creationId xmlns:p14="http://schemas.microsoft.com/office/powerpoint/2010/main" val="2322322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Kellogg’s Research Support Team</a:t>
            </a:r>
          </a:p>
        </p:txBody>
      </p:sp>
      <p:sp>
        <p:nvSpPr>
          <p:cNvPr id="6" name="Arrow: Pentagon 5">
            <a:extLst>
              <a:ext uri="{FF2B5EF4-FFF2-40B4-BE49-F238E27FC236}">
                <a16:creationId xmlns:a16="http://schemas.microsoft.com/office/drawing/2014/main" id="{7619A3C1-06F3-4FAF-9D14-0D7F7A399F78}"/>
              </a:ext>
            </a:extLst>
          </p:cNvPr>
          <p:cNvSpPr/>
          <p:nvPr/>
        </p:nvSpPr>
        <p:spPr>
          <a:xfrm>
            <a:off x="457201" y="4571732"/>
            <a:ext cx="1397285" cy="667820"/>
          </a:xfrm>
          <a:prstGeom prst="homePlate">
            <a:avLst/>
          </a:prstGeom>
          <a:solidFill>
            <a:schemeClr val="accent4">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solidFill>
                  <a:schemeClr val="tx1"/>
                </a:solidFill>
              </a:rPr>
              <a:t>Obtaining</a:t>
            </a:r>
            <a:r>
              <a:rPr lang="en-US"/>
              <a:t> </a:t>
            </a:r>
            <a:r>
              <a:rPr lang="en-US">
                <a:solidFill>
                  <a:schemeClr val="tx1"/>
                </a:solidFill>
              </a:rPr>
              <a:t>Data</a:t>
            </a:r>
          </a:p>
        </p:txBody>
      </p:sp>
      <p:sp>
        <p:nvSpPr>
          <p:cNvPr id="8" name="Arrow: Pentagon 7">
            <a:extLst>
              <a:ext uri="{FF2B5EF4-FFF2-40B4-BE49-F238E27FC236}">
                <a16:creationId xmlns:a16="http://schemas.microsoft.com/office/drawing/2014/main" id="{D401599B-1A61-480F-849F-322F018B4D3D}"/>
              </a:ext>
            </a:extLst>
          </p:cNvPr>
          <p:cNvSpPr/>
          <p:nvPr/>
        </p:nvSpPr>
        <p:spPr>
          <a:xfrm>
            <a:off x="2470079" y="4582006"/>
            <a:ext cx="1397285" cy="667820"/>
          </a:xfrm>
          <a:prstGeom prst="homePlate">
            <a:avLst/>
          </a:prstGeom>
          <a:solidFill>
            <a:schemeClr val="accent4">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solidFill>
                  <a:schemeClr val="tx1"/>
                </a:solidFill>
              </a:rPr>
              <a:t>Preparing</a:t>
            </a:r>
            <a:r>
              <a:rPr lang="en-US"/>
              <a:t> </a:t>
            </a:r>
            <a:r>
              <a:rPr lang="en-US">
                <a:solidFill>
                  <a:schemeClr val="tx1"/>
                </a:solidFill>
              </a:rPr>
              <a:t>Data</a:t>
            </a:r>
          </a:p>
        </p:txBody>
      </p:sp>
      <p:sp>
        <p:nvSpPr>
          <p:cNvPr id="9" name="Arrow: Pentagon 8">
            <a:extLst>
              <a:ext uri="{FF2B5EF4-FFF2-40B4-BE49-F238E27FC236}">
                <a16:creationId xmlns:a16="http://schemas.microsoft.com/office/drawing/2014/main" id="{1C059775-447C-495E-AFF7-2C5433F872C3}"/>
              </a:ext>
            </a:extLst>
          </p:cNvPr>
          <p:cNvSpPr/>
          <p:nvPr/>
        </p:nvSpPr>
        <p:spPr>
          <a:xfrm>
            <a:off x="4482957" y="4571732"/>
            <a:ext cx="1397285" cy="667820"/>
          </a:xfrm>
          <a:prstGeom prst="homePlate">
            <a:avLst/>
          </a:prstGeom>
          <a:solidFill>
            <a:schemeClr val="accent4">
              <a:lumMod val="60000"/>
              <a:lumOff val="4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solidFill>
                  <a:schemeClr val="tx1"/>
                </a:solidFill>
              </a:rPr>
              <a:t>Analyzing Data</a:t>
            </a:r>
          </a:p>
        </p:txBody>
      </p:sp>
      <p:sp>
        <p:nvSpPr>
          <p:cNvPr id="11" name="Rectangle 10">
            <a:extLst>
              <a:ext uri="{FF2B5EF4-FFF2-40B4-BE49-F238E27FC236}">
                <a16:creationId xmlns:a16="http://schemas.microsoft.com/office/drawing/2014/main" id="{1B5EB385-4FEB-4E25-B620-2BC2A5C0EC7F}"/>
              </a:ext>
            </a:extLst>
          </p:cNvPr>
          <p:cNvSpPr/>
          <p:nvPr/>
        </p:nvSpPr>
        <p:spPr>
          <a:xfrm>
            <a:off x="6495835" y="4551184"/>
            <a:ext cx="1109609" cy="688368"/>
          </a:xfrm>
          <a:prstGeom prst="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Sharing Results</a:t>
            </a:r>
          </a:p>
        </p:txBody>
      </p:sp>
      <p:sp>
        <p:nvSpPr>
          <p:cNvPr id="12" name="TextBox 11">
            <a:extLst>
              <a:ext uri="{FF2B5EF4-FFF2-40B4-BE49-F238E27FC236}">
                <a16:creationId xmlns:a16="http://schemas.microsoft.com/office/drawing/2014/main" id="{7EDC7CDB-A45D-4A86-A74F-E5BE31F05065}"/>
              </a:ext>
            </a:extLst>
          </p:cNvPr>
          <p:cNvSpPr txBox="1"/>
          <p:nvPr/>
        </p:nvSpPr>
        <p:spPr>
          <a:xfrm>
            <a:off x="424566" y="1135723"/>
            <a:ext cx="8257856" cy="923330"/>
          </a:xfrm>
          <a:prstGeom prst="rect">
            <a:avLst/>
          </a:prstGeom>
          <a:noFill/>
        </p:spPr>
        <p:txBody>
          <a:bodyPr wrap="square" rtlCol="0">
            <a:spAutoFit/>
          </a:bodyPr>
          <a:lstStyle/>
          <a:p>
            <a:r>
              <a:rPr lang="en-US" b="1" u="sng"/>
              <a:t>Our team’s mission</a:t>
            </a:r>
            <a:endParaRPr lang="en-US"/>
          </a:p>
          <a:p>
            <a:r>
              <a:rPr lang="en-US"/>
              <a:t>Provide solutions that give Kellogg faculty &amp; students</a:t>
            </a:r>
          </a:p>
          <a:p>
            <a:r>
              <a:rPr lang="en-US"/>
              <a:t>a </a:t>
            </a:r>
            <a:r>
              <a:rPr lang="en-US" b="1">
                <a:solidFill>
                  <a:srgbClr val="3D146F"/>
                </a:solidFill>
              </a:rPr>
              <a:t>competitive advantage</a:t>
            </a:r>
            <a:r>
              <a:rPr lang="en-US"/>
              <a:t> in their research.</a:t>
            </a:r>
          </a:p>
        </p:txBody>
      </p:sp>
      <p:sp>
        <p:nvSpPr>
          <p:cNvPr id="10" name="TextBox 9"/>
          <p:cNvSpPr txBox="1"/>
          <p:nvPr/>
        </p:nvSpPr>
        <p:spPr>
          <a:xfrm>
            <a:off x="457200" y="5719725"/>
            <a:ext cx="8229600" cy="400110"/>
          </a:xfrm>
          <a:prstGeom prst="rect">
            <a:avLst/>
          </a:prstGeom>
          <a:noFill/>
        </p:spPr>
        <p:txBody>
          <a:bodyPr wrap="square" rtlCol="0">
            <a:spAutoFit/>
          </a:bodyPr>
          <a:lstStyle/>
          <a:p>
            <a:pPr algn="ctr"/>
            <a:r>
              <a:rPr lang="en-US" sz="2000">
                <a:solidFill>
                  <a:srgbClr val="7030A0"/>
                </a:solidFill>
              </a:rPr>
              <a:t>http://www.kellogg.northwestern.edu/</a:t>
            </a:r>
            <a:r>
              <a:rPr lang="en-US" sz="2000" b="1">
                <a:solidFill>
                  <a:srgbClr val="7030A0"/>
                </a:solidFill>
              </a:rPr>
              <a:t>research-support</a:t>
            </a:r>
          </a:p>
        </p:txBody>
      </p:sp>
      <p:sp>
        <p:nvSpPr>
          <p:cNvPr id="3" name="TextBox 2">
            <a:extLst>
              <a:ext uri="{FF2B5EF4-FFF2-40B4-BE49-F238E27FC236}">
                <a16:creationId xmlns:a16="http://schemas.microsoft.com/office/drawing/2014/main" id="{642F7216-7BD6-4B15-B011-8872B21486D2}"/>
              </a:ext>
            </a:extLst>
          </p:cNvPr>
          <p:cNvSpPr txBox="1"/>
          <p:nvPr/>
        </p:nvSpPr>
        <p:spPr>
          <a:xfrm>
            <a:off x="368157" y="4129338"/>
            <a:ext cx="8229599" cy="369332"/>
          </a:xfrm>
          <a:prstGeom prst="rect">
            <a:avLst/>
          </a:prstGeom>
          <a:noFill/>
        </p:spPr>
        <p:txBody>
          <a:bodyPr wrap="square" rtlCol="0">
            <a:spAutoFit/>
          </a:bodyPr>
          <a:lstStyle/>
          <a:p>
            <a:r>
              <a:rPr lang="en-US" b="1">
                <a:solidFill>
                  <a:srgbClr val="3D146F"/>
                </a:solidFill>
              </a:rPr>
              <a:t>Resources </a:t>
            </a:r>
            <a:r>
              <a:rPr lang="en-US"/>
              <a:t>&amp;</a:t>
            </a:r>
            <a:r>
              <a:rPr lang="en-US" b="1">
                <a:solidFill>
                  <a:srgbClr val="3D146F"/>
                </a:solidFill>
              </a:rPr>
              <a:t> services </a:t>
            </a:r>
            <a:r>
              <a:rPr lang="en-US"/>
              <a:t> to overcome obstacles across the research life cycle</a:t>
            </a:r>
          </a:p>
        </p:txBody>
      </p:sp>
    </p:spTree>
    <p:extLst>
      <p:ext uri="{BB962C8B-B14F-4D97-AF65-F5344CB8AC3E}">
        <p14:creationId xmlns:p14="http://schemas.microsoft.com/office/powerpoint/2010/main" val="585146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45844" cy="1143000"/>
          </a:xfrm>
        </p:spPr>
        <p:txBody>
          <a:bodyPr/>
          <a:lstStyle/>
          <a:p>
            <a:r>
              <a:rPr lang="en-US"/>
              <a:t>Computing Environments for Any Problem</a:t>
            </a:r>
          </a:p>
        </p:txBody>
      </p:sp>
      <p:sp>
        <p:nvSpPr>
          <p:cNvPr id="8" name="TextBox 7">
            <a:extLst>
              <a:ext uri="{FF2B5EF4-FFF2-40B4-BE49-F238E27FC236}">
                <a16:creationId xmlns:a16="http://schemas.microsoft.com/office/drawing/2014/main" id="{7BAC44B8-5885-4915-A820-B6969792E083}"/>
              </a:ext>
            </a:extLst>
          </p:cNvPr>
          <p:cNvSpPr txBox="1"/>
          <p:nvPr/>
        </p:nvSpPr>
        <p:spPr>
          <a:xfrm>
            <a:off x="457200" y="5652639"/>
            <a:ext cx="8229600" cy="400110"/>
          </a:xfrm>
          <a:prstGeom prst="rect">
            <a:avLst/>
          </a:prstGeom>
          <a:noFill/>
        </p:spPr>
        <p:txBody>
          <a:bodyPr wrap="square" rtlCol="0">
            <a:spAutoFit/>
          </a:bodyPr>
          <a:lstStyle/>
          <a:p>
            <a:pPr algn="ctr"/>
            <a:r>
              <a:rPr lang="en-US" sz="2000">
                <a:solidFill>
                  <a:srgbClr val="7030A0"/>
                </a:solidFill>
              </a:rPr>
              <a:t>http://www.kellogg.northwestern.edu/</a:t>
            </a:r>
            <a:r>
              <a:rPr lang="en-US" sz="2000" b="1">
                <a:solidFill>
                  <a:srgbClr val="7030A0"/>
                </a:solidFill>
              </a:rPr>
              <a:t>research-support/computing</a:t>
            </a:r>
          </a:p>
        </p:txBody>
      </p:sp>
      <p:sp>
        <p:nvSpPr>
          <p:cNvPr id="11" name="TextBox 10">
            <a:extLst>
              <a:ext uri="{FF2B5EF4-FFF2-40B4-BE49-F238E27FC236}">
                <a16:creationId xmlns:a16="http://schemas.microsoft.com/office/drawing/2014/main" id="{BAE146FF-2EB6-42CA-A81D-2A6773D30F03}"/>
              </a:ext>
            </a:extLst>
          </p:cNvPr>
          <p:cNvSpPr txBox="1"/>
          <p:nvPr/>
        </p:nvSpPr>
        <p:spPr>
          <a:xfrm>
            <a:off x="4571115" y="4606257"/>
            <a:ext cx="4114800" cy="861774"/>
          </a:xfrm>
          <a:prstGeom prst="rect">
            <a:avLst/>
          </a:prstGeom>
          <a:noFill/>
          <a:ln>
            <a:solidFill>
              <a:schemeClr val="tx1"/>
            </a:solidFill>
          </a:ln>
        </p:spPr>
        <p:txBody>
          <a:bodyPr wrap="square" lIns="91440" tIns="45720" rIns="91440" bIns="45720" rtlCol="0" anchor="t">
            <a:spAutoFit/>
          </a:bodyPr>
          <a:lstStyle/>
          <a:p>
            <a:r>
              <a:rPr lang="en-US" b="1"/>
              <a:t>Northwestern Quest</a:t>
            </a:r>
            <a:endParaRPr lang="en-US"/>
          </a:p>
          <a:p>
            <a:r>
              <a:rPr lang="en-US" sz="1600"/>
              <a:t>If you need large amounts of CPU…</a:t>
            </a:r>
            <a:endParaRPr lang="en-US" sz="1600">
              <a:cs typeface="Arial"/>
            </a:endParaRPr>
          </a:p>
          <a:p>
            <a:r>
              <a:rPr lang="en-US" sz="1600"/>
              <a:t>HPC cluster with &gt; 60,000 CPU cores</a:t>
            </a:r>
            <a:endParaRPr lang="en-US" sz="1600">
              <a:cs typeface="Arial"/>
            </a:endParaRPr>
          </a:p>
        </p:txBody>
      </p:sp>
      <p:sp>
        <p:nvSpPr>
          <p:cNvPr id="12" name="TextBox 11">
            <a:extLst>
              <a:ext uri="{FF2B5EF4-FFF2-40B4-BE49-F238E27FC236}">
                <a16:creationId xmlns:a16="http://schemas.microsoft.com/office/drawing/2014/main" id="{378D869D-CBA8-48D5-918E-811E3D9F4834}"/>
              </a:ext>
            </a:extLst>
          </p:cNvPr>
          <p:cNvSpPr txBox="1"/>
          <p:nvPr/>
        </p:nvSpPr>
        <p:spPr>
          <a:xfrm>
            <a:off x="459245" y="1440593"/>
            <a:ext cx="3477053" cy="4031873"/>
          </a:xfrm>
          <a:prstGeom prst="rect">
            <a:avLst/>
          </a:prstGeom>
          <a:noFill/>
          <a:ln>
            <a:solidFill>
              <a:schemeClr val="tx1"/>
            </a:solidFill>
          </a:ln>
        </p:spPr>
        <p:txBody>
          <a:bodyPr wrap="square" lIns="91440" tIns="45720" rIns="91440" bIns="45720" rtlCol="0" anchor="t">
            <a:spAutoFit/>
          </a:bodyPr>
          <a:lstStyle/>
          <a:p>
            <a:pPr algn="ctr"/>
            <a:r>
              <a:rPr lang="en-US" b="1" dirty="0"/>
              <a:t>Kellogg Linux Cluster</a:t>
            </a:r>
            <a:endParaRPr lang="en-US" dirty="0"/>
          </a:p>
          <a:p>
            <a:endParaRPr lang="en-US"/>
          </a:p>
          <a:p>
            <a:endParaRPr lang="en-US" sz="1600"/>
          </a:p>
          <a:p>
            <a:endParaRPr lang="en-US" sz="1600"/>
          </a:p>
          <a:p>
            <a:endParaRPr lang="en-US" sz="1600"/>
          </a:p>
          <a:p>
            <a:endParaRPr lang="en-US" sz="1600"/>
          </a:p>
          <a:p>
            <a:endParaRPr lang="en-US" sz="1600"/>
          </a:p>
          <a:p>
            <a:endParaRPr lang="en-US" sz="1600"/>
          </a:p>
          <a:p>
            <a:endParaRPr lang="en-US" sz="1600"/>
          </a:p>
          <a:p>
            <a:pPr algn="ctr"/>
            <a:endParaRPr lang="en-US">
              <a:cs typeface="Arial"/>
            </a:endParaRPr>
          </a:p>
          <a:p>
            <a:pPr algn="ctr"/>
            <a:endParaRPr lang="en-US">
              <a:cs typeface="Arial"/>
            </a:endParaRPr>
          </a:p>
          <a:p>
            <a:pPr algn="ctr"/>
            <a:endParaRPr lang="en-US">
              <a:cs typeface="Arial"/>
            </a:endParaRPr>
          </a:p>
          <a:p>
            <a:pPr algn="ctr"/>
            <a:r>
              <a:rPr lang="en-US" dirty="0">
                <a:cs typeface="Arial"/>
              </a:rPr>
              <a:t>568 CPU cores</a:t>
            </a:r>
            <a:endParaRPr lang="en-US" dirty="0"/>
          </a:p>
          <a:p>
            <a:pPr algn="ctr"/>
            <a:r>
              <a:rPr lang="en-US" dirty="0"/>
              <a:t>600 TB project storage</a:t>
            </a:r>
            <a:endParaRPr lang="en-US" dirty="0">
              <a:cs typeface="Arial"/>
            </a:endParaRPr>
          </a:p>
          <a:p>
            <a:pPr algn="ctr"/>
            <a:r>
              <a:rPr lang="en-US" dirty="0">
                <a:ea typeface="+mn-lt"/>
                <a:cs typeface="+mn-lt"/>
              </a:rPr>
              <a:t>    20 TB RAM</a:t>
            </a:r>
            <a:endParaRPr lang="en-US" dirty="0">
              <a:cs typeface="Arial"/>
            </a:endParaRPr>
          </a:p>
        </p:txBody>
      </p:sp>
      <p:sp>
        <p:nvSpPr>
          <p:cNvPr id="15" name="TextBox 14">
            <a:extLst>
              <a:ext uri="{FF2B5EF4-FFF2-40B4-BE49-F238E27FC236}">
                <a16:creationId xmlns:a16="http://schemas.microsoft.com/office/drawing/2014/main" id="{5CA240A0-59CD-475E-81BB-70C7EFE8F70B}"/>
              </a:ext>
            </a:extLst>
          </p:cNvPr>
          <p:cNvSpPr txBox="1"/>
          <p:nvPr/>
        </p:nvSpPr>
        <p:spPr>
          <a:xfrm>
            <a:off x="4569736" y="3122534"/>
            <a:ext cx="4114800" cy="615553"/>
          </a:xfrm>
          <a:prstGeom prst="rect">
            <a:avLst/>
          </a:prstGeom>
          <a:noFill/>
          <a:ln>
            <a:solidFill>
              <a:schemeClr val="tx1"/>
            </a:solidFill>
          </a:ln>
        </p:spPr>
        <p:txBody>
          <a:bodyPr wrap="square" lIns="91440" tIns="45720" rIns="91440" bIns="45720" rtlCol="0" anchor="t">
            <a:spAutoFit/>
          </a:bodyPr>
          <a:lstStyle/>
          <a:p>
            <a:r>
              <a:rPr lang="en-US" b="1"/>
              <a:t>KAP03 </a:t>
            </a:r>
            <a:endParaRPr lang="en-US" sz="1600"/>
          </a:p>
          <a:p>
            <a:r>
              <a:rPr lang="en-US" sz="1600"/>
              <a:t>For a secure Windows environment</a:t>
            </a:r>
            <a:endParaRPr lang="en-US" sz="1600">
              <a:cs typeface="Arial"/>
            </a:endParaRPr>
          </a:p>
        </p:txBody>
      </p:sp>
      <p:sp>
        <p:nvSpPr>
          <p:cNvPr id="16" name="TextBox 15">
            <a:extLst>
              <a:ext uri="{FF2B5EF4-FFF2-40B4-BE49-F238E27FC236}">
                <a16:creationId xmlns:a16="http://schemas.microsoft.com/office/drawing/2014/main" id="{8A57C32E-EB81-49FD-AFFD-23CDAA808157}"/>
              </a:ext>
            </a:extLst>
          </p:cNvPr>
          <p:cNvSpPr txBox="1"/>
          <p:nvPr/>
        </p:nvSpPr>
        <p:spPr>
          <a:xfrm>
            <a:off x="4570297" y="1451920"/>
            <a:ext cx="4114801" cy="646331"/>
          </a:xfrm>
          <a:prstGeom prst="rect">
            <a:avLst/>
          </a:prstGeom>
          <a:noFill/>
          <a:ln>
            <a:solidFill>
              <a:schemeClr val="tx1"/>
            </a:solidFill>
          </a:ln>
        </p:spPr>
        <p:txBody>
          <a:bodyPr wrap="square" lIns="91440" tIns="45720" rIns="91440" bIns="45720" rtlCol="0" anchor="t">
            <a:spAutoFit/>
          </a:bodyPr>
          <a:lstStyle/>
          <a:p>
            <a:r>
              <a:rPr lang="en-US" b="1"/>
              <a:t>Kellogg Data Cloud</a:t>
            </a:r>
          </a:p>
          <a:p>
            <a:r>
              <a:rPr lang="en-US"/>
              <a:t>For large datasets</a:t>
            </a:r>
            <a:endParaRPr lang="en-US">
              <a:cs typeface="Arial"/>
            </a:endParaRPr>
          </a:p>
        </p:txBody>
      </p:sp>
      <p:pic>
        <p:nvPicPr>
          <p:cNvPr id="3" name="Picture 2" descr="A penguin with a letter k&#10;&#10;Description automatically generated">
            <a:extLst>
              <a:ext uri="{FF2B5EF4-FFF2-40B4-BE49-F238E27FC236}">
                <a16:creationId xmlns:a16="http://schemas.microsoft.com/office/drawing/2014/main" id="{4CA0E569-7E01-3350-EAB0-AA160DE12BC5}"/>
              </a:ext>
            </a:extLst>
          </p:cNvPr>
          <p:cNvPicPr>
            <a:picLocks noChangeAspect="1"/>
          </p:cNvPicPr>
          <p:nvPr/>
        </p:nvPicPr>
        <p:blipFill>
          <a:blip r:embed="rId3"/>
          <a:stretch>
            <a:fillRect/>
          </a:stretch>
        </p:blipFill>
        <p:spPr>
          <a:xfrm>
            <a:off x="1083748" y="1902121"/>
            <a:ext cx="2247640" cy="2748950"/>
          </a:xfrm>
          <a:prstGeom prst="rect">
            <a:avLst/>
          </a:prstGeom>
        </p:spPr>
      </p:pic>
    </p:spTree>
    <p:extLst>
      <p:ext uri="{BB962C8B-B14F-4D97-AF65-F5344CB8AC3E}">
        <p14:creationId xmlns:p14="http://schemas.microsoft.com/office/powerpoint/2010/main" val="296398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388849" cy="1143000"/>
          </a:xfrm>
        </p:spPr>
        <p:txBody>
          <a:bodyPr/>
          <a:lstStyle/>
          <a:p>
            <a:r>
              <a:rPr lang="en-US"/>
              <a:t>Plus:  Experts to Help You Use Them</a:t>
            </a:r>
          </a:p>
        </p:txBody>
      </p:sp>
      <p:sp>
        <p:nvSpPr>
          <p:cNvPr id="7" name="TextBox 6">
            <a:extLst>
              <a:ext uri="{FF2B5EF4-FFF2-40B4-BE49-F238E27FC236}">
                <a16:creationId xmlns:a16="http://schemas.microsoft.com/office/drawing/2014/main" id="{062D52BF-DD61-4DE7-9A0A-DDB0858AA33C}"/>
              </a:ext>
            </a:extLst>
          </p:cNvPr>
          <p:cNvSpPr txBox="1"/>
          <p:nvPr/>
        </p:nvSpPr>
        <p:spPr>
          <a:xfrm>
            <a:off x="457200" y="1111292"/>
            <a:ext cx="4428377" cy="3970318"/>
          </a:xfrm>
          <a:prstGeom prst="rect">
            <a:avLst/>
          </a:prstGeom>
          <a:noFill/>
        </p:spPr>
        <p:txBody>
          <a:bodyPr wrap="square" lIns="91440" tIns="45720" rIns="91440" bIns="45720" rtlCol="0" anchor="t">
            <a:spAutoFit/>
          </a:bodyPr>
          <a:lstStyle/>
          <a:p>
            <a:endParaRPr lang="en-US">
              <a:cs typeface="Arial"/>
            </a:endParaRPr>
          </a:p>
          <a:p>
            <a:r>
              <a:rPr lang="en-US" dirty="0">
                <a:cs typeface="Arial"/>
              </a:rPr>
              <a:t>Computational Research Consultants recommend solutions to your problems…</a:t>
            </a:r>
          </a:p>
          <a:p>
            <a:endParaRPr lang="en-US">
              <a:cs typeface="Arial"/>
            </a:endParaRPr>
          </a:p>
          <a:p>
            <a:endParaRPr lang="en-US">
              <a:cs typeface="Arial"/>
            </a:endParaRPr>
          </a:p>
          <a:p>
            <a:endParaRPr lang="en-US" sz="1000" dirty="0">
              <a:cs typeface="Arial"/>
            </a:endParaRPr>
          </a:p>
          <a:p>
            <a:pPr marL="285750" indent="-285750">
              <a:buFont typeface="Arial" panose="020B0604020202020204" pitchFamily="34" charset="0"/>
              <a:buChar char="•"/>
            </a:pPr>
            <a:r>
              <a:rPr lang="en-US" dirty="0">
                <a:cs typeface="Arial"/>
              </a:rPr>
              <a:t>Write sophisticated programs</a:t>
            </a:r>
          </a:p>
          <a:p>
            <a:pPr marL="285750" indent="-285750">
              <a:buFont typeface="Arial" panose="020B0604020202020204" pitchFamily="34" charset="0"/>
              <a:buChar char="•"/>
            </a:pPr>
            <a:r>
              <a:rPr lang="en-US" dirty="0">
                <a:cs typeface="Arial"/>
              </a:rPr>
              <a:t>API integrations</a:t>
            </a:r>
          </a:p>
          <a:p>
            <a:pPr marL="285750" indent="-285750">
              <a:buFont typeface="Arial" panose="020B0604020202020204" pitchFamily="34" charset="0"/>
              <a:buChar char="•"/>
            </a:pPr>
            <a:r>
              <a:rPr lang="en-US" dirty="0">
                <a:cs typeface="Arial"/>
              </a:rPr>
              <a:t>Extract information from text or images</a:t>
            </a:r>
          </a:p>
          <a:p>
            <a:pPr marL="285750" indent="-285750">
              <a:buFont typeface="Arial" panose="020B0604020202020204" pitchFamily="34" charset="0"/>
              <a:buChar char="•"/>
            </a:pPr>
            <a:r>
              <a:rPr lang="en-US" dirty="0">
                <a:cs typeface="Arial"/>
              </a:rPr>
              <a:t>Make jobs run faster, crash less</a:t>
            </a:r>
          </a:p>
          <a:p>
            <a:pPr marL="285750" indent="-285750">
              <a:buFont typeface="Arial,Sans-Serif" panose="020B0604020202020204" pitchFamily="34" charset="0"/>
              <a:buChar char="•"/>
            </a:pPr>
            <a:r>
              <a:rPr lang="en-US" dirty="0">
                <a:ea typeface="+mn-lt"/>
                <a:cs typeface="+mn-lt"/>
              </a:rPr>
              <a:t>Automate manual processes</a:t>
            </a:r>
          </a:p>
          <a:p>
            <a:pPr marL="285750" indent="-285750">
              <a:buFont typeface="Arial,Sans-Serif" panose="020B0604020202020204" pitchFamily="34" charset="0"/>
              <a:buChar char="•"/>
            </a:pPr>
            <a:r>
              <a:rPr lang="en-US" dirty="0">
                <a:ea typeface="+mn-lt"/>
                <a:cs typeface="+mn-lt"/>
              </a:rPr>
              <a:t>Secure your data</a:t>
            </a:r>
          </a:p>
          <a:p>
            <a:pPr marL="285750" indent="-285750">
              <a:buFont typeface="Arial,Sans-Serif" panose="020B0604020202020204" pitchFamily="34" charset="0"/>
              <a:buChar char="•"/>
            </a:pPr>
            <a:r>
              <a:rPr lang="en-US" dirty="0">
                <a:ea typeface="+mn-lt"/>
                <a:cs typeface="+mn-lt"/>
              </a:rPr>
              <a:t>Review your code for replicability</a:t>
            </a:r>
          </a:p>
          <a:p>
            <a:endParaRPr lang="en-US">
              <a:cs typeface="Arial"/>
            </a:endParaRPr>
          </a:p>
        </p:txBody>
      </p:sp>
      <p:sp>
        <p:nvSpPr>
          <p:cNvPr id="6" name="TextBox 5"/>
          <p:cNvSpPr txBox="1"/>
          <p:nvPr/>
        </p:nvSpPr>
        <p:spPr>
          <a:xfrm>
            <a:off x="457200" y="5719725"/>
            <a:ext cx="8229600" cy="400110"/>
          </a:xfrm>
          <a:prstGeom prst="rect">
            <a:avLst/>
          </a:prstGeom>
          <a:noFill/>
        </p:spPr>
        <p:txBody>
          <a:bodyPr wrap="square" rtlCol="0">
            <a:spAutoFit/>
          </a:bodyPr>
          <a:lstStyle/>
          <a:p>
            <a:pPr algn="ctr"/>
            <a:r>
              <a:rPr lang="en-US" sz="2000">
                <a:solidFill>
                  <a:srgbClr val="7030A0"/>
                </a:solidFill>
              </a:rPr>
              <a:t>http://www.kellogg.northwestern.edu/</a:t>
            </a:r>
            <a:r>
              <a:rPr lang="en-US" sz="2000" b="1">
                <a:solidFill>
                  <a:srgbClr val="7030A0"/>
                </a:solidFill>
              </a:rPr>
              <a:t>research-support/services</a:t>
            </a:r>
          </a:p>
        </p:txBody>
      </p:sp>
      <p:grpSp>
        <p:nvGrpSpPr>
          <p:cNvPr id="11" name="Group 10">
            <a:extLst>
              <a:ext uri="{FF2B5EF4-FFF2-40B4-BE49-F238E27FC236}">
                <a16:creationId xmlns:a16="http://schemas.microsoft.com/office/drawing/2014/main" id="{457BD184-2DEE-AA6E-4812-0EB91D18A167}"/>
              </a:ext>
            </a:extLst>
          </p:cNvPr>
          <p:cNvGrpSpPr/>
          <p:nvPr/>
        </p:nvGrpSpPr>
        <p:grpSpPr>
          <a:xfrm>
            <a:off x="5240333" y="1488000"/>
            <a:ext cx="3482353" cy="3130618"/>
            <a:chOff x="5240333" y="1488000"/>
            <a:chExt cx="3482353" cy="3130618"/>
          </a:xfrm>
        </p:grpSpPr>
        <p:pic>
          <p:nvPicPr>
            <p:cNvPr id="3" name="Picture 2" descr="A person with long hair and a necklace&#10;&#10;Description automatically generated">
              <a:extLst>
                <a:ext uri="{FF2B5EF4-FFF2-40B4-BE49-F238E27FC236}">
                  <a16:creationId xmlns:a16="http://schemas.microsoft.com/office/drawing/2014/main" id="{8514DE8E-72F4-13F0-4845-AEEF114E204D}"/>
                </a:ext>
              </a:extLst>
            </p:cNvPr>
            <p:cNvPicPr>
              <a:picLocks noChangeAspect="1"/>
            </p:cNvPicPr>
            <p:nvPr/>
          </p:nvPicPr>
          <p:blipFill rotWithShape="1">
            <a:blip r:embed="rId3"/>
            <a:srcRect l="6838" b="510"/>
            <a:stretch/>
          </p:blipFill>
          <p:spPr>
            <a:xfrm>
              <a:off x="5240333" y="3093407"/>
              <a:ext cx="1675174" cy="1525211"/>
            </a:xfrm>
            <a:prstGeom prst="rect">
              <a:avLst/>
            </a:prstGeom>
            <a:ln>
              <a:solidFill>
                <a:schemeClr val="bg1"/>
              </a:solidFill>
            </a:ln>
          </p:spPr>
        </p:pic>
        <p:pic>
          <p:nvPicPr>
            <p:cNvPr id="5" name="Picture 4" descr="A person in a blue shirt&#10;&#10;Description automatically generated">
              <a:extLst>
                <a:ext uri="{FF2B5EF4-FFF2-40B4-BE49-F238E27FC236}">
                  <a16:creationId xmlns:a16="http://schemas.microsoft.com/office/drawing/2014/main" id="{ECDD65E9-4522-8E20-E78F-0363E7CCE8FA}"/>
                </a:ext>
              </a:extLst>
            </p:cNvPr>
            <p:cNvPicPr>
              <a:picLocks noChangeAspect="1"/>
            </p:cNvPicPr>
            <p:nvPr/>
          </p:nvPicPr>
          <p:blipFill rotWithShape="1">
            <a:blip r:embed="rId4"/>
            <a:srcRect l="3940" r="3294" b="-518"/>
            <a:stretch/>
          </p:blipFill>
          <p:spPr>
            <a:xfrm>
              <a:off x="7013333" y="1488000"/>
              <a:ext cx="1709353" cy="1515016"/>
            </a:xfrm>
            <a:prstGeom prst="rect">
              <a:avLst/>
            </a:prstGeom>
          </p:spPr>
        </p:pic>
        <p:pic>
          <p:nvPicPr>
            <p:cNvPr id="8" name="Picture 7" descr="A person wearing glasses and a suit&#10;&#10;Description automatically generated">
              <a:extLst>
                <a:ext uri="{FF2B5EF4-FFF2-40B4-BE49-F238E27FC236}">
                  <a16:creationId xmlns:a16="http://schemas.microsoft.com/office/drawing/2014/main" id="{87AC9BC4-6A05-2F2D-11AC-3468B70D8189}"/>
                </a:ext>
              </a:extLst>
            </p:cNvPr>
            <p:cNvPicPr>
              <a:picLocks noChangeAspect="1"/>
            </p:cNvPicPr>
            <p:nvPr/>
          </p:nvPicPr>
          <p:blipFill rotWithShape="1">
            <a:blip r:embed="rId5"/>
            <a:srcRect l="5473" r="1990" b="-595"/>
            <a:stretch/>
          </p:blipFill>
          <p:spPr>
            <a:xfrm>
              <a:off x="7011000" y="3090000"/>
              <a:ext cx="1709331" cy="1515018"/>
            </a:xfrm>
            <a:prstGeom prst="rect">
              <a:avLst/>
            </a:prstGeom>
          </p:spPr>
        </p:pic>
        <p:pic>
          <p:nvPicPr>
            <p:cNvPr id="9" name="Picture 8" descr="A person smiling for the camera&#10;&#10;Description automatically generated">
              <a:extLst>
                <a:ext uri="{FF2B5EF4-FFF2-40B4-BE49-F238E27FC236}">
                  <a16:creationId xmlns:a16="http://schemas.microsoft.com/office/drawing/2014/main" id="{38F9D5C3-6851-BC1A-35FD-373A6FA9D4E7}"/>
                </a:ext>
              </a:extLst>
            </p:cNvPr>
            <p:cNvPicPr>
              <a:picLocks noChangeAspect="1"/>
            </p:cNvPicPr>
            <p:nvPr/>
          </p:nvPicPr>
          <p:blipFill rotWithShape="1">
            <a:blip r:embed="rId6"/>
            <a:srcRect l="8089" r="2358" b="-595"/>
            <a:stretch/>
          </p:blipFill>
          <p:spPr>
            <a:xfrm>
              <a:off x="5285333" y="1488000"/>
              <a:ext cx="1628064" cy="1524018"/>
            </a:xfrm>
            <a:prstGeom prst="rect">
              <a:avLst/>
            </a:prstGeom>
          </p:spPr>
        </p:pic>
      </p:grpSp>
    </p:spTree>
    <p:extLst>
      <p:ext uri="{BB962C8B-B14F-4D97-AF65-F5344CB8AC3E}">
        <p14:creationId xmlns:p14="http://schemas.microsoft.com/office/powerpoint/2010/main" val="3736554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4F9CA-5208-D0A3-5035-A13FB45B583D}"/>
              </a:ext>
            </a:extLst>
          </p:cNvPr>
          <p:cNvSpPr>
            <a:spLocks noGrp="1"/>
          </p:cNvSpPr>
          <p:nvPr>
            <p:ph type="title"/>
          </p:nvPr>
        </p:nvSpPr>
        <p:spPr/>
        <p:txBody>
          <a:bodyPr/>
          <a:lstStyle/>
          <a:p>
            <a:r>
              <a:rPr lang="en-US" dirty="0"/>
              <a:t>Text Processing / NLP</a:t>
            </a:r>
          </a:p>
        </p:txBody>
      </p:sp>
    </p:spTree>
    <p:extLst>
      <p:ext uri="{BB962C8B-B14F-4D97-AF65-F5344CB8AC3E}">
        <p14:creationId xmlns:p14="http://schemas.microsoft.com/office/powerpoint/2010/main" val="268630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0D62-2395-E676-A4D1-63EA7D485318}"/>
              </a:ext>
            </a:extLst>
          </p:cNvPr>
          <p:cNvSpPr>
            <a:spLocks noGrp="1"/>
          </p:cNvSpPr>
          <p:nvPr>
            <p:ph type="title"/>
          </p:nvPr>
        </p:nvSpPr>
        <p:spPr/>
        <p:txBody>
          <a:bodyPr/>
          <a:lstStyle/>
          <a:p>
            <a:r>
              <a:rPr lang="en-US" dirty="0"/>
              <a:t>Why Worry about Text Processing?</a:t>
            </a:r>
          </a:p>
        </p:txBody>
      </p:sp>
      <p:sp>
        <p:nvSpPr>
          <p:cNvPr id="3" name="Content Placeholder 2">
            <a:extLst>
              <a:ext uri="{FF2B5EF4-FFF2-40B4-BE49-F238E27FC236}">
                <a16:creationId xmlns:a16="http://schemas.microsoft.com/office/drawing/2014/main" id="{50BCE406-2DCF-2C2E-BDC1-7DA0AA5E08DA}"/>
              </a:ext>
            </a:extLst>
          </p:cNvPr>
          <p:cNvSpPr>
            <a:spLocks noGrp="1"/>
          </p:cNvSpPr>
          <p:nvPr>
            <p:ph idx="1"/>
          </p:nvPr>
        </p:nvSpPr>
        <p:spPr/>
        <p:txBody>
          <a:bodyPr/>
          <a:lstStyle/>
          <a:p>
            <a:r>
              <a:rPr lang="en-US" dirty="0"/>
              <a:t>Much of human knowledge is encoded as text </a:t>
            </a:r>
          </a:p>
          <a:p>
            <a:pPr lvl="1"/>
            <a:r>
              <a:rPr lang="en-US" dirty="0"/>
              <a:t>The Internet </a:t>
            </a:r>
          </a:p>
          <a:p>
            <a:pPr lvl="1"/>
            <a:r>
              <a:rPr lang="en-US" dirty="0"/>
              <a:t>Economics Data in particular</a:t>
            </a:r>
          </a:p>
          <a:p>
            <a:pPr lvl="1"/>
            <a:r>
              <a:rPr lang="en-US" dirty="0"/>
              <a:t>Data in General</a:t>
            </a:r>
          </a:p>
          <a:p>
            <a:pPr marL="457200" lvl="1" indent="0">
              <a:buNone/>
            </a:pPr>
            <a:endParaRPr lang="en-US" dirty="0"/>
          </a:p>
          <a:p>
            <a:r>
              <a:rPr lang="en-US" dirty="0"/>
              <a:t>Your professional life is filled with text in different forms</a:t>
            </a:r>
          </a:p>
          <a:p>
            <a:pPr lvl="1"/>
            <a:r>
              <a:rPr lang="en-US" dirty="0"/>
              <a:t>Manuscripts</a:t>
            </a:r>
          </a:p>
          <a:p>
            <a:pPr lvl="1"/>
            <a:r>
              <a:rPr lang="en-US" dirty="0"/>
              <a:t>Code</a:t>
            </a:r>
          </a:p>
          <a:p>
            <a:pPr lvl="1"/>
            <a:r>
              <a:rPr lang="en-US" dirty="0"/>
              <a:t>Email correspondence</a:t>
            </a:r>
          </a:p>
          <a:p>
            <a:pPr lvl="1"/>
            <a:endParaRPr lang="en-US" dirty="0"/>
          </a:p>
          <a:p>
            <a:pPr lvl="1"/>
            <a:endParaRPr lang="en-US" dirty="0"/>
          </a:p>
        </p:txBody>
      </p:sp>
    </p:spTree>
    <p:extLst>
      <p:ext uri="{BB962C8B-B14F-4D97-AF65-F5344CB8AC3E}">
        <p14:creationId xmlns:p14="http://schemas.microsoft.com/office/powerpoint/2010/main" val="1232529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1E311-D4B7-914D-852D-182B461615D3}"/>
              </a:ext>
            </a:extLst>
          </p:cNvPr>
          <p:cNvSpPr>
            <a:spLocks noGrp="1"/>
          </p:cNvSpPr>
          <p:nvPr>
            <p:ph type="title"/>
          </p:nvPr>
        </p:nvSpPr>
        <p:spPr/>
        <p:txBody>
          <a:bodyPr/>
          <a:lstStyle/>
          <a:p>
            <a:r>
              <a:rPr lang="en-US" dirty="0"/>
              <a:t>Common Crawl</a:t>
            </a:r>
          </a:p>
        </p:txBody>
      </p:sp>
      <p:pic>
        <p:nvPicPr>
          <p:cNvPr id="4" name="Picture 3">
            <a:extLst>
              <a:ext uri="{FF2B5EF4-FFF2-40B4-BE49-F238E27FC236}">
                <a16:creationId xmlns:a16="http://schemas.microsoft.com/office/drawing/2014/main" id="{0B51BC2A-4231-6F29-D7A3-A074C88391F2}"/>
              </a:ext>
            </a:extLst>
          </p:cNvPr>
          <p:cNvPicPr>
            <a:picLocks noChangeAspect="1"/>
          </p:cNvPicPr>
          <p:nvPr/>
        </p:nvPicPr>
        <p:blipFill>
          <a:blip r:embed="rId2"/>
          <a:stretch>
            <a:fillRect/>
          </a:stretch>
        </p:blipFill>
        <p:spPr>
          <a:xfrm>
            <a:off x="685800" y="1086892"/>
            <a:ext cx="7772400" cy="4684216"/>
          </a:xfrm>
          <a:prstGeom prst="rect">
            <a:avLst/>
          </a:prstGeom>
        </p:spPr>
      </p:pic>
    </p:spTree>
    <p:extLst>
      <p:ext uri="{BB962C8B-B14F-4D97-AF65-F5344CB8AC3E}">
        <p14:creationId xmlns:p14="http://schemas.microsoft.com/office/powerpoint/2010/main" val="221141696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3745</TotalTime>
  <Words>1001</Words>
  <Application>Microsoft Macintosh PowerPoint</Application>
  <PresentationFormat>On-screen Show (4:3)</PresentationFormat>
  <Paragraphs>163</Paragraphs>
  <Slides>32</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32</vt:i4>
      </vt:variant>
    </vt:vector>
  </HeadingPairs>
  <TitlesOfParts>
    <vt:vector size="37" baseType="lpstr">
      <vt:lpstr>Arial</vt:lpstr>
      <vt:lpstr>Arial,Sans-Serif</vt:lpstr>
      <vt:lpstr>Calibri</vt:lpstr>
      <vt:lpstr>Custom Design</vt:lpstr>
      <vt:lpstr>2_Custom Design</vt:lpstr>
      <vt:lpstr>Text Processing for Econ Research</vt:lpstr>
      <vt:lpstr>Introduction</vt:lpstr>
      <vt:lpstr>Kellogg Research Support</vt:lpstr>
      <vt:lpstr>Kellogg’s Research Support Team</vt:lpstr>
      <vt:lpstr>Computing Environments for Any Problem</vt:lpstr>
      <vt:lpstr>Plus:  Experts to Help You Use Them</vt:lpstr>
      <vt:lpstr>Text Processing / NLP</vt:lpstr>
      <vt:lpstr>Why Worry about Text Processing?</vt:lpstr>
      <vt:lpstr>Common Crawl</vt:lpstr>
      <vt:lpstr>FineWeb</vt:lpstr>
      <vt:lpstr>Traditional NLP Tasks</vt:lpstr>
      <vt:lpstr>Traditional NLP Tasks</vt:lpstr>
      <vt:lpstr>Sentiment Analysis</vt:lpstr>
      <vt:lpstr>Document Classification</vt:lpstr>
      <vt:lpstr>Information Extraction</vt:lpstr>
      <vt:lpstr>Topic Detection</vt:lpstr>
      <vt:lpstr>Traditional NLP Tasks</vt:lpstr>
      <vt:lpstr>Representing Text: Words</vt:lpstr>
      <vt:lpstr>Computational Representation</vt:lpstr>
      <vt:lpstr>Regular Expressions</vt:lpstr>
      <vt:lpstr>Bag of Words</vt:lpstr>
      <vt:lpstr>Vector Space Models</vt:lpstr>
      <vt:lpstr>Contextual Word Representations</vt:lpstr>
      <vt:lpstr> Generative AI: Large Language Models</vt:lpstr>
      <vt:lpstr>Generative AI – Large Language Models</vt:lpstr>
      <vt:lpstr>LLMs as Text Generators</vt:lpstr>
      <vt:lpstr>(Large) Language Models</vt:lpstr>
      <vt:lpstr>LLM Architecture</vt:lpstr>
      <vt:lpstr>Traditional ML ➡️ LLM Approach</vt:lpstr>
      <vt:lpstr>Example: Sentiment Analysis</vt:lpstr>
      <vt:lpstr>How to Use LLMs</vt:lpstr>
      <vt:lpstr>Which LLM is Best?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MarComm Designer</dc:creator>
  <cp:lastModifiedBy>William Karl Thompson</cp:lastModifiedBy>
  <cp:revision>185</cp:revision>
  <cp:lastPrinted>2017-09-08T23:45:08Z</cp:lastPrinted>
  <dcterms:created xsi:type="dcterms:W3CDTF">2014-10-31T17:25:20Z</dcterms:created>
  <dcterms:modified xsi:type="dcterms:W3CDTF">2025-02-18T18:59:32Z</dcterms:modified>
</cp:coreProperties>
</file>